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8" r:id="rId1"/>
  </p:sldMasterIdLst>
  <p:sldIdLst>
    <p:sldId id="256" r:id="rId2"/>
    <p:sldId id="277" r:id="rId3"/>
    <p:sldId id="27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D0B0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434" y="-1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FF">
            <a:alpha val="43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Tetrad30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1520" y="260649"/>
            <a:ext cx="8640960" cy="6336704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3854DC-6C5C-4529-8182-4E63CA0D756C}" type="datetimeFigureOut">
              <a:rPr lang="ru-RU" smtClean="0"/>
              <a:t>10.12.2021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49E7A4-A667-45FB-AC03-A393087C5CD3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 descr="karanda139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956376" y="5301208"/>
            <a:ext cx="999831" cy="136562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124744"/>
            <a:ext cx="7772400" cy="3528392"/>
          </a:xfrm>
        </p:spPr>
        <p:txBody>
          <a:bodyPr>
            <a:noAutofit/>
          </a:bodyPr>
          <a:lstStyle/>
          <a:p>
            <a:r>
              <a:rPr lang="ru-RU" sz="5400" b="1" cap="all" dirty="0" smtClean="0">
                <a:ln w="9000" cmpd="sng">
                  <a:solidFill>
                    <a:srgbClr val="BD0B0B"/>
                  </a:solidFill>
                  <a:prstDash val="solid"/>
                </a:ln>
                <a:solidFill>
                  <a:srgbClr val="BD0B0B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Умеешь ли ты вежливо общаться?</a:t>
            </a:r>
            <a:endParaRPr lang="ru-RU" sz="5400" b="1" cap="all" dirty="0">
              <a:ln w="9000" cmpd="sng">
                <a:solidFill>
                  <a:srgbClr val="BD0B0B"/>
                </a:solidFill>
                <a:prstDash val="solid"/>
              </a:ln>
              <a:solidFill>
                <a:srgbClr val="BD0B0B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4272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3864" y="1112446"/>
            <a:ext cx="806857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 В вежливости проявляется отношение к другим людям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2. Вежливый человек не причиняет другому неприятностей и обид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3. Вежливый человек приветлив и внимателен к другим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4. Вежливый человек всегда здоровается и прощается.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Невежливо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не ответить на приветствие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5. С взрослыми надо здороваться первым, но самому протягивать руку нельзя.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0034" y="429632"/>
            <a:ext cx="82894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cap="all" dirty="0" smtClean="0">
                <a:ln w="9000" cmpd="sng">
                  <a:solidFill>
                    <a:srgbClr val="BD0B0B"/>
                  </a:solidFill>
                  <a:prstDash val="solid"/>
                </a:ln>
                <a:solidFill>
                  <a:srgbClr val="BD0B0B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Правила вежливого общения</a:t>
            </a:r>
            <a:endParaRPr lang="ru-RU" sz="3600" b="1" cap="all" dirty="0">
              <a:ln w="9000" cmpd="sng">
                <a:solidFill>
                  <a:srgbClr val="BD0B0B"/>
                </a:solidFill>
                <a:prstDash val="solid"/>
              </a:ln>
              <a:solidFill>
                <a:srgbClr val="BD0B0B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83362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548680"/>
            <a:ext cx="835292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6. Здороваясь, надо смотреть в лицо тому, с кем здороваешься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. Будь вежлив со своими товарищами: не давай им прозвищ и кличек, разговаривая, не кричи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8.  В играх не будь грубым, не кричи. Не спорь с товарищем по пустякам, не ссорься, старайся работать и играть дружно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9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. Вежливый человек не отвечает на грубость грубостью. Надо быть вежливым в словах, в тоне, в жестах, в действиях. Вежливые слова, сказанные грубым голосом, развязным тоном, перестают быть вежливыми.</a:t>
            </a:r>
          </a:p>
        </p:txBody>
      </p:sp>
    </p:spTree>
    <p:extLst>
      <p:ext uri="{BB962C8B-B14F-4D97-AF65-F5344CB8AC3E}">
        <p14:creationId xmlns:p14="http://schemas.microsoft.com/office/powerpoint/2010/main" val="133764374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19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Тема19</Template>
  <TotalTime>167</TotalTime>
  <Words>169</Words>
  <Application>Microsoft Office PowerPoint</Application>
  <PresentationFormat>Экран (4:3)</PresentationFormat>
  <Paragraphs>11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Тема19</vt:lpstr>
      <vt:lpstr>Умеешь ли ты вежливо общаться?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Умеем ли мы общаться?</dc:title>
  <dc:creator>Оксана Лелюк</dc:creator>
  <cp:lastModifiedBy>USER</cp:lastModifiedBy>
  <cp:revision>16</cp:revision>
  <dcterms:created xsi:type="dcterms:W3CDTF">2015-02-16T16:05:02Z</dcterms:created>
  <dcterms:modified xsi:type="dcterms:W3CDTF">2021-12-10T13:28:33Z</dcterms:modified>
</cp:coreProperties>
</file>