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дуванчики фото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755751-bee-eating-nectar-on-dandelion-flow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334147_11449nothumb6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varene-iz-oduvanchikov1-e13700753611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635896" cy="2852936"/>
          </a:xfrm>
          <a:prstGeom prst="rect">
            <a:avLst/>
          </a:prstGeom>
        </p:spPr>
      </p:pic>
      <p:pic>
        <p:nvPicPr>
          <p:cNvPr id="3" name="Рисунок 2" descr="13690375813U4QRmesfzbA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14474" y="2"/>
            <a:ext cx="3329526" cy="2708918"/>
          </a:xfrm>
          <a:prstGeom prst="rect">
            <a:avLst/>
          </a:prstGeom>
        </p:spPr>
      </p:pic>
      <p:pic>
        <p:nvPicPr>
          <p:cNvPr id="5" name="Рисунок 4" descr="big_977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25274" y="4077072"/>
            <a:ext cx="3818726" cy="2780928"/>
          </a:xfrm>
          <a:prstGeom prst="rect">
            <a:avLst/>
          </a:prstGeom>
        </p:spPr>
      </p:pic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149080"/>
            <a:ext cx="3707904" cy="27089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duvanchik-sosta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роение одуванчика, фото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35292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duvanchik-svojstva-protivipokazanija-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duvanchiki_pole_nebo_solnyshko_luchi_leto_22831_2732x27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duvanchik-lechebnye-svojstva-i-protivopokazanij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duvan4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 flipV="1">
            <a:off x="395537" y="476673"/>
            <a:ext cx="61664" cy="9584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allergiya-u-detej-duet-na-oduvanch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d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97090" cy="6858000"/>
          </a:xfrm>
          <a:prstGeom prst="rect">
            <a:avLst/>
          </a:prstGeom>
        </p:spPr>
      </p:pic>
      <p:pic>
        <p:nvPicPr>
          <p:cNvPr id="6" name="Рисунок 5" descr="DSCN09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20480" cy="3104267"/>
          </a:xfrm>
          <a:prstGeom prst="rect">
            <a:avLst/>
          </a:prstGeom>
        </p:spPr>
      </p:pic>
      <p:pic>
        <p:nvPicPr>
          <p:cNvPr id="3" name="Рисунок 2" descr="2cbfa8bb7d04167bd3ccdbaf0ba6--materialy-dlya-tvorchestva-koren-oduvanchika-russkij-zhensh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988840"/>
            <a:ext cx="3558351" cy="2996952"/>
          </a:xfrm>
          <a:prstGeom prst="rect">
            <a:avLst/>
          </a:prstGeom>
        </p:spPr>
      </p:pic>
      <p:pic>
        <p:nvPicPr>
          <p:cNvPr id="4" name="Рисунок 3" descr="oduvanchik-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0767" y="4049688"/>
            <a:ext cx="3933233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duvanchik-lekarstvennyiy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Аракс Агеева</dc:creator>
  <cp:lastModifiedBy>Araks</cp:lastModifiedBy>
  <cp:revision>7</cp:revision>
  <dcterms:created xsi:type="dcterms:W3CDTF">2017-03-09T17:52:01Z</dcterms:created>
  <dcterms:modified xsi:type="dcterms:W3CDTF">2017-03-19T19:56:39Z</dcterms:modified>
</cp:coreProperties>
</file>