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3" d="100"/>
          <a:sy n="73" d="100"/>
        </p:scale>
        <p:origin x="-1212" y="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6611779"/>
            <a:ext cx="76335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kern="1200" dirty="0" smtClean="0">
                <a:solidFill>
                  <a:schemeClr val="accent3">
                    <a:lumMod val="75000"/>
                  </a:schemeClr>
                </a:solidFill>
                <a:effectLst/>
                <a:latin typeface="Alexandra Zeferino One" pitchFamily="66" charset="0"/>
                <a:ea typeface="+mn-ea"/>
                <a:cs typeface="+mn-cs"/>
              </a:rPr>
              <a:t>© </a:t>
            </a:r>
            <a:r>
              <a:rPr lang="en-US" sz="1000" b="1" kern="1200" dirty="0" err="1" smtClean="0">
                <a:solidFill>
                  <a:schemeClr val="accent3">
                    <a:lumMod val="75000"/>
                  </a:schemeClr>
                </a:solidFill>
                <a:effectLst/>
                <a:latin typeface="Alexandra Zeferino One" pitchFamily="66" charset="0"/>
                <a:ea typeface="+mn-ea"/>
                <a:cs typeface="+mn-cs"/>
              </a:rPr>
              <a:t>FokinaLidia</a:t>
            </a:r>
            <a:endParaRPr lang="ru-RU" sz="1000" b="1" kern="1200" dirty="0">
              <a:solidFill>
                <a:schemeClr val="accent3">
                  <a:lumMod val="75000"/>
                </a:schemeClr>
              </a:solidFill>
              <a:effectLst/>
              <a:latin typeface="Alexandra Zeferino One" pitchFamily="66" charset="0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 userDrawn="1"/>
        </p:nvSpPr>
        <p:spPr>
          <a:xfrm>
            <a:off x="763351" y="253435"/>
            <a:ext cx="8129129" cy="6351131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2" descr="http://sr.photos3.fotosearch.com/bthumb/CSP/CSP990/k10238373.jpg"/>
          <p:cNvPicPr>
            <a:picLocks noChangeAspect="1" noChangeArrowheads="1"/>
          </p:cNvPicPr>
          <p:nvPr userDrawn="1"/>
        </p:nvPicPr>
        <p:blipFill rotWithShape="1">
          <a:blip r:embed="rId14" cstate="email">
            <a:clrChange>
              <a:clrFrom>
                <a:srgbClr val="F8F5FF"/>
              </a:clrFrom>
              <a:clrTo>
                <a:srgbClr val="F8F5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4107" y="2636912"/>
            <a:ext cx="404812" cy="1619251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sr.photos3.fotosearch.com/bthumb/CSP/CSP990/k10238373.jpg"/>
          <p:cNvPicPr>
            <a:picLocks noChangeAspect="1" noChangeArrowheads="1"/>
          </p:cNvPicPr>
          <p:nvPr userDrawn="1"/>
        </p:nvPicPr>
        <p:blipFill rotWithShape="1">
          <a:blip r:embed="rId14" cstate="email">
            <a:clrChange>
              <a:clrFrom>
                <a:srgbClr val="F8F5FF"/>
              </a:clrFrom>
              <a:clrTo>
                <a:srgbClr val="F8F5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4107" y="4797152"/>
            <a:ext cx="404812" cy="1619251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sr.photos3.fotosearch.com/bthumb/CSP/CSP990/k10238373.jpg"/>
          <p:cNvPicPr>
            <a:picLocks noChangeAspect="1" noChangeArrowheads="1"/>
          </p:cNvPicPr>
          <p:nvPr userDrawn="1"/>
        </p:nvPicPr>
        <p:blipFill rotWithShape="1">
          <a:blip r:embed="rId14" cstate="email">
            <a:clrChange>
              <a:clrFrom>
                <a:srgbClr val="F8F5FF"/>
              </a:clrFrom>
              <a:clrTo>
                <a:srgbClr val="F8F5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4107" y="476672"/>
            <a:ext cx="404812" cy="1619251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graphnet.ru/images/1860621_zagnutaya-stranica.jpg"/>
          <p:cNvPicPr>
            <a:picLocks noChangeAspect="1" noChangeArrowheads="1"/>
          </p:cNvPicPr>
          <p:nvPr userDrawn="1"/>
        </p:nvPicPr>
        <p:blipFill rotWithShape="1">
          <a:blip r:embed="rId15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449954" y="5155407"/>
            <a:ext cx="1436102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Качества личности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052736"/>
            <a:ext cx="7715200" cy="5073427"/>
          </a:xfrm>
        </p:spPr>
        <p:txBody>
          <a:bodyPr/>
          <a:lstStyle/>
          <a:p>
            <a:r>
              <a:rPr lang="ru-RU" sz="2800" dirty="0" smtClean="0"/>
              <a:t>Обоняние </a:t>
            </a:r>
          </a:p>
          <a:p>
            <a:r>
              <a:rPr lang="ru-RU" sz="2800" dirty="0" smtClean="0"/>
              <a:t>Профессионализм</a:t>
            </a:r>
          </a:p>
          <a:p>
            <a:r>
              <a:rPr lang="ru-RU" sz="2800" dirty="0" smtClean="0"/>
              <a:t>Сила воли</a:t>
            </a:r>
          </a:p>
          <a:p>
            <a:r>
              <a:rPr lang="ru-RU" sz="2800" dirty="0" smtClean="0"/>
              <a:t>Аккуратность</a:t>
            </a:r>
          </a:p>
          <a:p>
            <a:r>
              <a:rPr lang="ru-RU" sz="2800" dirty="0" smtClean="0"/>
              <a:t>Воспитанность</a:t>
            </a:r>
          </a:p>
          <a:p>
            <a:r>
              <a:rPr lang="ru-RU" sz="2800" dirty="0" smtClean="0"/>
              <a:t>Физическая выносливость</a:t>
            </a:r>
          </a:p>
          <a:p>
            <a:r>
              <a:rPr lang="ru-RU" sz="2800" dirty="0" smtClean="0"/>
              <a:t>Точность</a:t>
            </a:r>
          </a:p>
          <a:p>
            <a:r>
              <a:rPr lang="ru-RU" sz="2800" dirty="0" smtClean="0"/>
              <a:t>Чувство вкуса</a:t>
            </a:r>
          </a:p>
          <a:p>
            <a:r>
              <a:rPr lang="ru-RU" sz="2800" dirty="0" smtClean="0"/>
              <a:t>Выносливость</a:t>
            </a:r>
          </a:p>
          <a:p>
            <a:r>
              <a:rPr lang="ru-RU" sz="2800" dirty="0" smtClean="0"/>
              <a:t>Ответственность </a:t>
            </a:r>
          </a:p>
          <a:p>
            <a:endParaRPr lang="ru-RU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980728"/>
            <a:ext cx="3850436" cy="256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4216394"/>
            <a:ext cx="3580656" cy="238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6624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4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6923C"/>
      </a:hlink>
      <a:folHlink>
        <a:srgbClr val="76923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15</Words>
  <Application>Microsoft Office PowerPoint</Application>
  <PresentationFormat>Экран 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Качества личности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Универсальный</dc:title>
  <dc:creator>Фокина Лидия Петровна</dc:creator>
  <cp:keywords>Шаблон презентации</cp:keywords>
  <cp:lastModifiedBy>Ольга</cp:lastModifiedBy>
  <cp:revision>14</cp:revision>
  <dcterms:created xsi:type="dcterms:W3CDTF">2017-02-23T13:11:39Z</dcterms:created>
  <dcterms:modified xsi:type="dcterms:W3CDTF">2021-06-17T10:57:40Z</dcterms:modified>
</cp:coreProperties>
</file>