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7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174" y="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11.05.2018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53380" y="262741"/>
            <a:ext cx="8239099" cy="63325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rgbClr val="85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2" descr="http://img-fotki.yandex.ru/get/6709/16969765.141/0_74c93_8f7b4ea4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08304" y="213247"/>
            <a:ext cx="1656184" cy="15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30086/200418627.15e/0_16ef74_4acbfbc4_orig.png"/>
          <p:cNvPicPr>
            <a:picLocks noChangeAspect="1" noChangeArrowheads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7923" y="1047750"/>
            <a:ext cx="8483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amki-vsem.ru/fon/raznocvetnyj-fon8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img-fotki.yandex.ru/get/30086/200418627.15e/0_16ef74_4acbfbc4_orig.png" TargetMode="External"/><Relationship Id="rId4" Type="http://schemas.openxmlformats.org/officeDocument/2006/relationships/hyperlink" Target="http://img-fotki.yandex.ru/get/6709/16969765.141/0_74c93_8f7b4ea4_M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115616" y="2143116"/>
            <a:ext cx="7742664" cy="2832315"/>
            <a:chOff x="1115616" y="2146448"/>
            <a:chExt cx="7165477" cy="298368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06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389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kartik.ru/wp-content/uploads/2017/05/yelektropribory-kartinki-dlya-detey-115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7509404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b48/000045df-ded4b71e/1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7128792" cy="5346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0a3d/0008d054-de2067d1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7848872" cy="5886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.kp.ua/m/510x0/12760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1196752"/>
            <a:ext cx="7171939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ire-abc.ru/wp-content/uploads/2015/02/%D0%9F%D1%80%D0%B8-%D0%BF%D0%BE%D0%B6%D0%B0%D1%80%D0%B5-%D0%B7%D0%B2%D0%BE%D0%BD%D0%B8%D1%82%D1%8C-01-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820659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4.infourok.ru/uploads/ex/0a3d/0008d054-de2067d1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7488832" cy="561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komarovo.spb.ru/wp-content/uploads/2015/10/33-300x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7637212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kmvexpress.ru/wp-content/uploads/2016/07/%D0%91%D0%B5%D0%B7%D0%BE%D0%BF%D0%B0%D1%81%D0%BD%D0%BE%D0%B5-%D0%BB%D0%B5%D1%82%D0%BE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7344816" cy="5880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rgbClr val="0070C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rgbClr val="0070C0"/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91680" y="548680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Информационные источники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3"/>
              </a:rPr>
              <a:t>Фон</a:t>
            </a:r>
            <a:r>
              <a:rPr lang="ru-RU" sz="2400" dirty="0">
                <a:solidFill>
                  <a:srgbClr val="0070C0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 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4"/>
              </a:rPr>
              <a:t>Уголок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    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  <a:hlinkClick r:id="rId5"/>
              </a:rPr>
              <a:t>Декор</a:t>
            </a:r>
            <a:endParaRPr lang="ru-RU" sz="24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s04.infourok.ru/uploads/ex/0089/000ae980-2efc670b/hello_html_441037c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92696"/>
            <a:ext cx="4591050" cy="565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772816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ПРАВИЛА ПОЖАРНОЙ БЕЗОПАСНОСТИ</a:t>
            </a:r>
            <a:endParaRPr lang="ru-RU" sz="6000" dirty="0">
              <a:latin typeface="Arial" charset="0"/>
              <a:cs typeface="Arial" charset="0"/>
            </a:endParaRPr>
          </a:p>
        </p:txBody>
      </p:sp>
      <p:pic>
        <p:nvPicPr>
          <p:cNvPr id="3" name="Picture 2" descr="http://ds04.infourok.ru/uploads/ex/0089/000ae980-2efc670b/hello_html_441037c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25144"/>
            <a:ext cx="140233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5klass.net/datas/okruzhajuschij-mir/Spichki-detjam-ne-igrushka/0003-003-Ogon-dr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668344" cy="5751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900igr.net/up/datas/251399/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668344" cy="5751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bezopasnost-detej.ru/images/2013/87-9-kartinki-bezopasnost-det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6336704" cy="6013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3.infourok.ru/uploads/ex/0dfb/0004c8ea-d631e12e/hello_html_45224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819141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900igr.net/up/datai/178199/0012-026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-243408"/>
            <a:ext cx="6731520" cy="6768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tepka.ru/trud/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2132856"/>
            <a:ext cx="7632849" cy="174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50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Вячеслав</cp:lastModifiedBy>
  <cp:revision>25</cp:revision>
  <dcterms:created xsi:type="dcterms:W3CDTF">2014-07-06T18:18:01Z</dcterms:created>
  <dcterms:modified xsi:type="dcterms:W3CDTF">2018-05-11T16:27:47Z</dcterms:modified>
</cp:coreProperties>
</file>