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2" r:id="rId3"/>
    <p:sldId id="274" r:id="rId4"/>
    <p:sldId id="275" r:id="rId5"/>
    <p:sldId id="276" r:id="rId6"/>
    <p:sldId id="281" r:id="rId7"/>
    <p:sldId id="277" r:id="rId8"/>
    <p:sldId id="279" r:id="rId9"/>
    <p:sldId id="280" r:id="rId10"/>
    <p:sldId id="283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5DBFF-71B0-4848-9D16-56AD094FFE78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67711-7504-45BE-AEBC-C239D4E80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5DBFF-71B0-4848-9D16-56AD094FFE78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67711-7504-45BE-AEBC-C239D4E80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5DBFF-71B0-4848-9D16-56AD094FFE78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67711-7504-45BE-AEBC-C239D4E80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5DBFF-71B0-4848-9D16-56AD094FFE78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67711-7504-45BE-AEBC-C239D4E80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5DBFF-71B0-4848-9D16-56AD094FFE78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67711-7504-45BE-AEBC-C239D4E80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5DBFF-71B0-4848-9D16-56AD094FFE78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67711-7504-45BE-AEBC-C239D4E80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5DBFF-71B0-4848-9D16-56AD094FFE78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67711-7504-45BE-AEBC-C239D4E80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5DBFF-71B0-4848-9D16-56AD094FFE78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67711-7504-45BE-AEBC-C239D4E80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5DBFF-71B0-4848-9D16-56AD094FFE78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67711-7504-45BE-AEBC-C239D4E80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5DBFF-71B0-4848-9D16-56AD094FFE78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67711-7504-45BE-AEBC-C239D4E80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5DBFF-71B0-4848-9D16-56AD094FFE78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67711-7504-45BE-AEBC-C239D4E80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5DBFF-71B0-4848-9D16-56AD094FFE78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67711-7504-45BE-AEBC-C239D4E804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\Documents\&#1057;&#1086;&#1073;&#1072;&#1095;&#1080;&#1081;%20&#1074;&#1072;&#1083;&#1100;&#1089;%20(&#1087;&#1086;&#1083;&#1100;&#1082;&#1072;).mp3" TargetMode="External"/><Relationship Id="rId1" Type="http://schemas.openxmlformats.org/officeDocument/2006/relationships/video" Target="file:///C:\Users\user\Downloads\&#1089;&#1086;&#1073;&#1072;&#1095;&#1080;&#1081;&#1074;&#1072;&#1083;&#1100;&#1089;.mp4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Downloads\s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бачийвальс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Собачий вальс (полька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36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Downloads\s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cuments\6a3c0025f671059a890c69d13ae58c4e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ocuments\skaz_2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ocuments\132767802_131517447_4752699_predmet30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ocuments\32610896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ocuments\disegno-di-casa-cane-cuccia-colora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дубоносова Н. А\конспекты открытых просмотров\открытая нод по развитиюречи в старшей группе\мнемотаблица к загадке соба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ocuments\dog2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учитель года\мастер-класс\картинки для сказки друг\87d26f67bb2891af44f38d44dfb4c1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85860"/>
            <a:ext cx="1731963" cy="1731963"/>
          </a:xfrm>
          <a:prstGeom prst="rect">
            <a:avLst/>
          </a:prstGeom>
          <a:noFill/>
        </p:spPr>
      </p:pic>
      <p:pic>
        <p:nvPicPr>
          <p:cNvPr id="11268" name="Picture 4" descr="E:\учитель года\мастер-класс\картинки для сказки друг\4844296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142984"/>
            <a:ext cx="3429024" cy="1928826"/>
          </a:xfrm>
          <a:prstGeom prst="rect">
            <a:avLst/>
          </a:prstGeom>
          <a:noFill/>
        </p:spPr>
      </p:pic>
      <p:pic>
        <p:nvPicPr>
          <p:cNvPr id="11269" name="Picture 5" descr="E:\учитель года\мастер-класс\картинки для сказки друг\358298-sepi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3214686"/>
            <a:ext cx="2143140" cy="1643074"/>
          </a:xfrm>
          <a:prstGeom prst="rect">
            <a:avLst/>
          </a:prstGeom>
          <a:noFill/>
        </p:spPr>
      </p:pic>
      <p:pic>
        <p:nvPicPr>
          <p:cNvPr id="11270" name="Picture 6" descr="E:\учитель года\мастер-класс\картинки для сказки друг\tw2d2GoBMA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3214686"/>
            <a:ext cx="1857388" cy="1829527"/>
          </a:xfrm>
          <a:prstGeom prst="rect">
            <a:avLst/>
          </a:prstGeom>
          <a:noFill/>
        </p:spPr>
      </p:pic>
      <p:pic>
        <p:nvPicPr>
          <p:cNvPr id="11271" name="Picture 7" descr="E:\учитель года\мастер-класс\картинки для сказки друг\3537984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3143248"/>
            <a:ext cx="2381267" cy="1785950"/>
          </a:xfrm>
          <a:prstGeom prst="rect">
            <a:avLst/>
          </a:prstGeom>
          <a:noFill/>
        </p:spPr>
      </p:pic>
      <p:pic>
        <p:nvPicPr>
          <p:cNvPr id="11272" name="Picture 8" descr="E:\учитель года\мастер-класс\картинки для сказки друг\5659664672108502661c565f6f0339c168788ca528fd_b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43570" y="5143512"/>
            <a:ext cx="2214578" cy="1627014"/>
          </a:xfrm>
          <a:prstGeom prst="rect">
            <a:avLst/>
          </a:prstGeom>
          <a:noFill/>
        </p:spPr>
      </p:pic>
      <p:pic>
        <p:nvPicPr>
          <p:cNvPr id="11273" name="Picture 9" descr="E:\учитель года\мастер-класс\картинки для сказки друг\1607051029333f7ed5d96a1fdd30a3e9a491e6bf34c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86050" y="5214950"/>
            <a:ext cx="2240392" cy="1333033"/>
          </a:xfrm>
          <a:prstGeom prst="rect">
            <a:avLst/>
          </a:prstGeom>
          <a:noFill/>
        </p:spPr>
      </p:pic>
      <p:pic>
        <p:nvPicPr>
          <p:cNvPr id="11274" name="Picture 10" descr="E:\учитель года\мастер-класс\картинки для сказки друг\thumb_l_231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1472" y="5143512"/>
            <a:ext cx="1662269" cy="1500198"/>
          </a:xfrm>
          <a:prstGeom prst="rect">
            <a:avLst/>
          </a:prstGeom>
          <a:noFill/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Как друг остался без крыши над головой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user\Desktop\картинки к нод\vector-cartoon-angry-man-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28860" y="1214422"/>
            <a:ext cx="1857388" cy="1857388"/>
          </a:xfrm>
          <a:prstGeom prst="rect">
            <a:avLst/>
          </a:prstGeom>
          <a:noFill/>
        </p:spPr>
      </p:pic>
      <p:pic>
        <p:nvPicPr>
          <p:cNvPr id="1027" name="Picture 3" descr="C:\Users\user\Desktop\картинки к нод\1-1197741886by6n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58016" y="3214686"/>
            <a:ext cx="1715182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7</Words>
  <Application>Microsoft Office PowerPoint</Application>
  <PresentationFormat>Экран (4:3)</PresentationFormat>
  <Paragraphs>1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Как друг остался без крыши над головой</vt:lpstr>
      <vt:lpstr>Слайд 10</vt:lpstr>
      <vt:lpstr>Слайд 11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Наталья</cp:lastModifiedBy>
  <cp:revision>27</cp:revision>
  <dcterms:created xsi:type="dcterms:W3CDTF">2016-04-06T09:47:14Z</dcterms:created>
  <dcterms:modified xsi:type="dcterms:W3CDTF">2019-01-30T06:21:32Z</dcterms:modified>
</cp:coreProperties>
</file>