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63" r:id="rId3"/>
    <p:sldId id="257" r:id="rId4"/>
    <p:sldId id="256" r:id="rId5"/>
    <p:sldId id="262" r:id="rId6"/>
    <p:sldId id="258" r:id="rId7"/>
    <p:sldId id="259" r:id="rId8"/>
    <p:sldId id="260" r:id="rId9"/>
    <p:sldId id="261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A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8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8C49205-B492-45F6-AED7-A1BB1A332D56}" type="datetimeFigureOut">
              <a:rPr lang="ru-RU" smtClean="0"/>
              <a:t>20.11.2025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D401824-20F3-406E-A96B-137CDA44469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8686800" cy="448396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Литературная гостиная</a:t>
            </a:r>
            <a:br>
              <a:rPr lang="ru-RU" sz="5400" b="1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cap="none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5400" b="1" cap="none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FF00">
                      <a:alpha val="60000"/>
                    </a:srgb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67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«В гостях у сказки»</a:t>
            </a:r>
            <a:br>
              <a:rPr lang="ru-RU" sz="67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5400" cap="none" dirty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5400" cap="none" dirty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учитель-логопед: </a:t>
            </a:r>
            <a: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Кайгородова </a:t>
            </a:r>
            <a: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Анатольевна</a:t>
            </a:r>
            <a:b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</a:t>
            </a:r>
            <a:br>
              <a:rPr lang="ru-RU" sz="1800" cap="none" dirty="0" smtClean="0">
                <a:ln w="18415" cmpd="sng">
                  <a:solidFill>
                    <a:srgbClr val="00FA30"/>
                  </a:solidFill>
                  <a:prstDash val="solid"/>
                </a:ln>
                <a:solidFill>
                  <a:srgbClr val="00FA3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b="1" cap="none" dirty="0">
              <a:ln w="18415" cmpd="sng">
                <a:solidFill>
                  <a:srgbClr val="00FA30"/>
                </a:solidFill>
                <a:prstDash val="solid"/>
              </a:ln>
              <a:solidFill>
                <a:srgbClr val="00FA30"/>
              </a:solidFill>
              <a:effectLst>
                <a:glow rad="101600">
                  <a:srgbClr val="FFFF00">
                    <a:alpha val="60000"/>
                  </a:srgb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льга Рождественская - Приходите в гости к нам  (audiopoisk.com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85225.613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03038" y="2708921"/>
            <a:ext cx="432048" cy="4320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5557">
            <a:off x="297700" y="4954599"/>
            <a:ext cx="2727392" cy="13317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093" y="4258051"/>
            <a:ext cx="1983969" cy="232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21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09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772816"/>
            <a:ext cx="8686800" cy="153164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Скороговорки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234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86800" cy="491601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В зимний холод,</a:t>
            </a:r>
            <a:br>
              <a:rPr lang="ru-RU" sz="4800" dirty="0" smtClean="0"/>
            </a:br>
            <a:r>
              <a:rPr lang="ru-RU" sz="4800" dirty="0" smtClean="0"/>
              <a:t>всякий молод.</a:t>
            </a:r>
            <a:br>
              <a:rPr lang="ru-RU" sz="4800" dirty="0" smtClean="0"/>
            </a:b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77284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060032"/>
          </a:xfrm>
        </p:spPr>
        <p:txBody>
          <a:bodyPr/>
          <a:lstStyle/>
          <a:p>
            <a:pPr algn="ctr"/>
            <a:r>
              <a:rPr lang="ru-RU" sz="4800" dirty="0" smtClean="0"/>
              <a:t>На верхушке каланчи</a:t>
            </a:r>
            <a:br>
              <a:rPr lang="ru-RU" sz="4800" dirty="0" smtClean="0"/>
            </a:br>
            <a:r>
              <a:rPr lang="ru-RU" sz="4800" dirty="0" smtClean="0"/>
              <a:t>День и ночь кричат грачи.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06436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195936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Сидел воробей на сосне,</a:t>
            </a:r>
            <a:br>
              <a:rPr lang="ru-RU" sz="4000" dirty="0" smtClean="0"/>
            </a:br>
            <a:r>
              <a:rPr lang="ru-RU" sz="4000" dirty="0" smtClean="0"/>
              <a:t>заснул и свалился во сне.</a:t>
            </a:r>
            <a:br>
              <a:rPr lang="ru-RU" sz="4000" dirty="0" smtClean="0"/>
            </a:br>
            <a:r>
              <a:rPr lang="ru-RU" sz="4000" dirty="0" smtClean="0"/>
              <a:t>Если бы он не свалился во сне,</a:t>
            </a:r>
            <a:br>
              <a:rPr lang="ru-RU" sz="4000" dirty="0" smtClean="0"/>
            </a:br>
            <a:r>
              <a:rPr lang="ru-RU" sz="4000" dirty="0" smtClean="0"/>
              <a:t>До сих пор сидел на сосне.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41322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060032"/>
          </a:xfrm>
        </p:spPr>
        <p:txBody>
          <a:bodyPr/>
          <a:lstStyle/>
          <a:p>
            <a:pPr algn="ctr"/>
            <a:r>
              <a:rPr lang="ru-RU" dirty="0" smtClean="0"/>
              <a:t>Мышь в углу прогрызла норку,</a:t>
            </a:r>
            <a:br>
              <a:rPr lang="ru-RU" dirty="0" smtClean="0"/>
            </a:br>
            <a:r>
              <a:rPr lang="ru-RU" dirty="0" smtClean="0"/>
              <a:t>Тащит в норку хлеба корку.</a:t>
            </a:r>
            <a:br>
              <a:rPr lang="ru-RU" dirty="0" smtClean="0"/>
            </a:br>
            <a:r>
              <a:rPr lang="ru-RU" dirty="0" smtClean="0"/>
              <a:t>Но не лезет корка в норку,</a:t>
            </a:r>
            <a:br>
              <a:rPr lang="ru-RU" dirty="0" smtClean="0"/>
            </a:br>
            <a:r>
              <a:rPr lang="ru-RU" dirty="0" smtClean="0"/>
              <a:t>Велика для норки корка.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7395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До новых встреч!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67271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291536" cy="38358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n>
                  <a:solidFill>
                    <a:srgbClr val="FF0000"/>
                  </a:solidFill>
                </a:ln>
                <a:effectLst>
                  <a:glow rad="101600">
                    <a:srgbClr val="FFC000">
                      <a:alpha val="60000"/>
                    </a:srgbClr>
                  </a:glow>
                  <a:reflection blurRad="12700" stA="48000" endA="300" endPos="55000" dir="5400000" sy="-90000" algn="bl" rotWithShape="0"/>
                </a:effectLst>
              </a:rPr>
              <a:t>Сказка – ложь, да в ней намёк, добрым молодцам урок.</a:t>
            </a:r>
            <a:endParaRPr lang="ru-RU" sz="4400" dirty="0">
              <a:ln>
                <a:solidFill>
                  <a:srgbClr val="FF0000"/>
                </a:solidFill>
              </a:ln>
              <a:effectLst>
                <a:glow rad="101600">
                  <a:srgbClr val="FFC000">
                    <a:alpha val="60000"/>
                  </a:srgbClr>
                </a:glow>
                <a:reflection blurRad="12700" stA="48000" endA="300" endPos="550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533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686800" cy="3600400"/>
          </a:xfrm>
        </p:spPr>
        <p:txBody>
          <a:bodyPr>
            <a:no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Загадки о животных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34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аша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84976" cy="6588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22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аша\Desktop\4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112568" cy="618455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47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аша\Desktop\65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7647"/>
            <a:ext cx="7678751" cy="61266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73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аша\Desktop\64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07" y="1556792"/>
            <a:ext cx="8102340" cy="41764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00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Саша\Desktop\6455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2696"/>
            <a:ext cx="7272808" cy="54546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39442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аша\Desktop\8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31" y="260648"/>
            <a:ext cx="8400933" cy="630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07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69</TotalTime>
  <Words>41</Words>
  <Application>Microsoft Office PowerPoint</Application>
  <PresentationFormat>Экран (4:3)</PresentationFormat>
  <Paragraphs>9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Franklin Gothic Book</vt:lpstr>
      <vt:lpstr>Franklin Gothic Medium</vt:lpstr>
      <vt:lpstr>Monotype Corsiva</vt:lpstr>
      <vt:lpstr>Times New Roman</vt:lpstr>
      <vt:lpstr>Wingdings 2</vt:lpstr>
      <vt:lpstr>Трек</vt:lpstr>
      <vt:lpstr>Литературная гостиная  «В гостях у сказки»  учитель-логопед:  Кайгородова Марина Анатольевна МБОУ СОШ № 1 </vt:lpstr>
      <vt:lpstr>Сказка – ложь, да в ней намёк, добрым молодцам урок.</vt:lpstr>
      <vt:lpstr>Загадки о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Скороговорки</vt:lpstr>
      <vt:lpstr>В зимний холод, всякий молод. </vt:lpstr>
      <vt:lpstr>На верхушке каланчи День и ночь кричат грачи.</vt:lpstr>
      <vt:lpstr>Сидел воробей на сосне, заснул и свалился во сне. Если бы он не свалился во сне, До сих пор сидел на сосне.</vt:lpstr>
      <vt:lpstr>Мышь в углу прогрызла норку, Тащит в норку хлеба корку. Но не лезет корка в норку, Велика для норки корка.</vt:lpstr>
      <vt:lpstr>До новых встреч!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о животных</dc:title>
  <dc:creator>My name is Sasha. I am 16 years old. I live in the c</dc:creator>
  <cp:lastModifiedBy>Пользователь Windows</cp:lastModifiedBy>
  <cp:revision>11</cp:revision>
  <dcterms:created xsi:type="dcterms:W3CDTF">2012-12-04T10:37:08Z</dcterms:created>
  <dcterms:modified xsi:type="dcterms:W3CDTF">2025-11-20T14:51:11Z</dcterms:modified>
</cp:coreProperties>
</file>