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wav" ContentType="audio/wav"/>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8"/>
  </p:notesMasterIdLst>
  <p:sldIdLst>
    <p:sldId id="288" r:id="rId2"/>
    <p:sldId id="258" r:id="rId3"/>
    <p:sldId id="275" r:id="rId4"/>
    <p:sldId id="286" r:id="rId5"/>
    <p:sldId id="289" r:id="rId6"/>
    <p:sldId id="259" r:id="rId7"/>
    <p:sldId id="295" r:id="rId8"/>
    <p:sldId id="266" r:id="rId9"/>
    <p:sldId id="274" r:id="rId10"/>
    <p:sldId id="267" r:id="rId11"/>
    <p:sldId id="292" r:id="rId12"/>
    <p:sldId id="280" r:id="rId13"/>
    <p:sldId id="284" r:id="rId14"/>
    <p:sldId id="279" r:id="rId15"/>
    <p:sldId id="290" r:id="rId16"/>
    <p:sldId id="281" r:id="rId17"/>
    <p:sldId id="287" r:id="rId18"/>
    <p:sldId id="282" r:id="rId19"/>
    <p:sldId id="269" r:id="rId20"/>
    <p:sldId id="270" r:id="rId21"/>
    <p:sldId id="271" r:id="rId22"/>
    <p:sldId id="293" r:id="rId23"/>
    <p:sldId id="294" r:id="rId24"/>
    <p:sldId id="291" r:id="rId25"/>
    <p:sldId id="283" r:id="rId26"/>
    <p:sldId id="265" r:id="rId27"/>
  </p:sldIdLst>
  <p:sldSz cx="10080625" cy="7559675"/>
  <p:notesSz cx="7559675" cy="10691813"/>
  <p:defaultTextStyle>
    <a:defPPr>
      <a:defRPr lang="en-GB"/>
    </a:defPPr>
    <a:lvl1pPr algn="l" defTabSz="449263" rtl="0" eaLnBrk="0" fontAlgn="base" hangingPunct="0">
      <a:spcBef>
        <a:spcPct val="0"/>
      </a:spcBef>
      <a:spcAft>
        <a:spcPct val="0"/>
      </a:spcAft>
      <a:defRPr kern="1200">
        <a:solidFill>
          <a:schemeClr val="tx1"/>
        </a:solidFill>
        <a:latin typeface="Arial" panose="020B0604020202020204" pitchFamily="34" charset="0"/>
        <a:ea typeface="+mn-ea"/>
        <a:cs typeface="MS Gothic" charset="0"/>
      </a:defRPr>
    </a:lvl1pPr>
    <a:lvl2pPr marL="742950" indent="-285750" algn="l" defTabSz="449263" rtl="0" eaLnBrk="0" fontAlgn="base" hangingPunct="0">
      <a:spcBef>
        <a:spcPct val="0"/>
      </a:spcBef>
      <a:spcAft>
        <a:spcPct val="0"/>
      </a:spcAft>
      <a:defRPr kern="1200">
        <a:solidFill>
          <a:schemeClr val="tx1"/>
        </a:solidFill>
        <a:latin typeface="Arial" panose="020B0604020202020204" pitchFamily="34" charset="0"/>
        <a:ea typeface="+mn-ea"/>
        <a:cs typeface="MS Gothic" charset="0"/>
      </a:defRPr>
    </a:lvl2pPr>
    <a:lvl3pPr marL="1143000" indent="-228600" algn="l" defTabSz="449263" rtl="0" eaLnBrk="0" fontAlgn="base" hangingPunct="0">
      <a:spcBef>
        <a:spcPct val="0"/>
      </a:spcBef>
      <a:spcAft>
        <a:spcPct val="0"/>
      </a:spcAft>
      <a:defRPr kern="1200">
        <a:solidFill>
          <a:schemeClr val="tx1"/>
        </a:solidFill>
        <a:latin typeface="Arial" panose="020B0604020202020204" pitchFamily="34" charset="0"/>
        <a:ea typeface="+mn-ea"/>
        <a:cs typeface="MS Gothic" charset="0"/>
      </a:defRPr>
    </a:lvl3pPr>
    <a:lvl4pPr marL="1600200" indent="-228600" algn="l" defTabSz="449263" rtl="0" eaLnBrk="0" fontAlgn="base" hangingPunct="0">
      <a:spcBef>
        <a:spcPct val="0"/>
      </a:spcBef>
      <a:spcAft>
        <a:spcPct val="0"/>
      </a:spcAft>
      <a:defRPr kern="1200">
        <a:solidFill>
          <a:schemeClr val="tx1"/>
        </a:solidFill>
        <a:latin typeface="Arial" panose="020B0604020202020204" pitchFamily="34" charset="0"/>
        <a:ea typeface="+mn-ea"/>
        <a:cs typeface="MS Gothic" charset="0"/>
      </a:defRPr>
    </a:lvl4pPr>
    <a:lvl5pPr marL="2057400" indent="-228600" algn="l" defTabSz="449263" rtl="0" eaLnBrk="0" fontAlgn="base" hangingPunct="0">
      <a:spcBef>
        <a:spcPct val="0"/>
      </a:spcBef>
      <a:spcAft>
        <a:spcPct val="0"/>
      </a:spcAft>
      <a:defRPr kern="1200">
        <a:solidFill>
          <a:schemeClr val="tx1"/>
        </a:solidFill>
        <a:latin typeface="Arial" panose="020B0604020202020204" pitchFamily="34" charset="0"/>
        <a:ea typeface="+mn-ea"/>
        <a:cs typeface="MS Gothic" charset="0"/>
      </a:defRPr>
    </a:lvl5pPr>
    <a:lvl6pPr marL="2286000" algn="l" defTabSz="914400" rtl="0" eaLnBrk="1" latinLnBrk="0" hangingPunct="1">
      <a:defRPr kern="1200">
        <a:solidFill>
          <a:schemeClr val="tx1"/>
        </a:solidFill>
        <a:latin typeface="Arial" panose="020B0604020202020204" pitchFamily="34" charset="0"/>
        <a:ea typeface="+mn-ea"/>
        <a:cs typeface="MS Gothic" charset="0"/>
      </a:defRPr>
    </a:lvl6pPr>
    <a:lvl7pPr marL="2743200" algn="l" defTabSz="914400" rtl="0" eaLnBrk="1" latinLnBrk="0" hangingPunct="1">
      <a:defRPr kern="1200">
        <a:solidFill>
          <a:schemeClr val="tx1"/>
        </a:solidFill>
        <a:latin typeface="Arial" panose="020B0604020202020204" pitchFamily="34" charset="0"/>
        <a:ea typeface="+mn-ea"/>
        <a:cs typeface="MS Gothic" charset="0"/>
      </a:defRPr>
    </a:lvl7pPr>
    <a:lvl8pPr marL="3200400" algn="l" defTabSz="914400" rtl="0" eaLnBrk="1" latinLnBrk="0" hangingPunct="1">
      <a:defRPr kern="1200">
        <a:solidFill>
          <a:schemeClr val="tx1"/>
        </a:solidFill>
        <a:latin typeface="Arial" panose="020B0604020202020204" pitchFamily="34" charset="0"/>
        <a:ea typeface="+mn-ea"/>
        <a:cs typeface="MS Gothic" charset="0"/>
      </a:defRPr>
    </a:lvl8pPr>
    <a:lvl9pPr marL="3657600" algn="l" defTabSz="914400" rtl="0" eaLnBrk="1" latinLnBrk="0" hangingPunct="1">
      <a:defRPr kern="1200">
        <a:solidFill>
          <a:schemeClr val="tx1"/>
        </a:solidFill>
        <a:latin typeface="Arial" panose="020B0604020202020204" pitchFamily="34" charset="0"/>
        <a:ea typeface="+mn-ea"/>
        <a:cs typeface="MS Gothic" charset="0"/>
      </a:defRPr>
    </a:lvl9pPr>
  </p:defaultTextStyle>
  <p:extLs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0"/>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2" d="100"/>
          <a:sy n="62" d="100"/>
        </p:scale>
        <p:origin x="-1416" y="-72"/>
      </p:cViewPr>
      <p:guideLst>
        <p:guide orient="horz" pos="2160"/>
        <p:guide pos="2880"/>
      </p:guideLst>
    </p:cSldViewPr>
  </p:slideViewPr>
  <p:outlineViewPr>
    <p:cViewPr varScale="1">
      <p:scale>
        <a:sx n="170" d="200"/>
        <a:sy n="170" d="200"/>
      </p:scale>
      <p:origin x="-780" y="-84"/>
    </p:cViewPr>
  </p:outlineViewPr>
  <p:notesTextViewPr>
    <p:cViewPr>
      <p:scale>
        <a:sx n="1" d="1"/>
        <a:sy n="1" d="1"/>
      </p:scale>
      <p:origin x="0" y="0"/>
    </p:cViewPr>
  </p:notesTextViewPr>
  <p:notesViewPr>
    <p:cSldViewPr>
      <p:cViewPr varScale="1">
        <p:scale>
          <a:sx n="59" d="100"/>
          <a:sy n="59" d="100"/>
        </p:scale>
        <p:origin x="-1752" y="-72"/>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50" name="Rectangle 1"/>
          <p:cNvSpPr>
            <a:spLocks noGrp="1" noRot="1" noChangeAspect="1" noChangeArrowheads="1"/>
          </p:cNvSpPr>
          <p:nvPr>
            <p:ph type="sldImg"/>
          </p:nvPr>
        </p:nvSpPr>
        <p:spPr bwMode="auto">
          <a:xfrm>
            <a:off x="1106488" y="812800"/>
            <a:ext cx="5343525" cy="400685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sp>
      <p:sp>
        <p:nvSpPr>
          <p:cNvPr id="2" name="Rectangle 2"/>
          <p:cNvSpPr>
            <a:spLocks noGrp="1" noChangeArrowheads="1"/>
          </p:cNvSpPr>
          <p:nvPr>
            <p:ph type="body"/>
          </p:nvPr>
        </p:nvSpPr>
        <p:spPr bwMode="auto">
          <a:xfrm>
            <a:off x="755650" y="5078413"/>
            <a:ext cx="6046788" cy="481012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ru-RU" altLang="ru-RU" noProof="0" smtClean="0"/>
          </a:p>
        </p:txBody>
      </p:sp>
      <p:sp>
        <p:nvSpPr>
          <p:cNvPr id="2051" name="Rectangle 3"/>
          <p:cNvSpPr>
            <a:spLocks noGrp="1" noChangeArrowheads="1"/>
          </p:cNvSpPr>
          <p:nvPr>
            <p:ph type="hdr"/>
          </p:nvPr>
        </p:nvSpPr>
        <p:spPr bwMode="auto">
          <a:xfrm>
            <a:off x="0" y="0"/>
            <a:ext cx="3279775" cy="5334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eaLnBrk="1">
              <a:lnSpc>
                <a:spcPct val="95000"/>
              </a:lnSpc>
              <a:buClr>
                <a:srgbClr val="000000"/>
              </a:buClr>
              <a:buSzPct val="100000"/>
              <a:buFont typeface="Times New Roman" panose="02020603050405020304" pitchFamily="18" charset="0"/>
              <a:buNone/>
              <a:tabLst>
                <a:tab pos="723900" algn="l"/>
                <a:tab pos="1447800" algn="l"/>
                <a:tab pos="2171700" algn="l"/>
                <a:tab pos="2895600" algn="l"/>
              </a:tabLst>
              <a:defRPr sz="1400" smtClean="0">
                <a:solidFill>
                  <a:srgbClr val="000000"/>
                </a:solidFill>
                <a:latin typeface="Times New Roman" panose="02020603050405020304" pitchFamily="18" charset="0"/>
                <a:cs typeface="Arial Unicode MS" panose="020B0604020202020204" pitchFamily="34" charset="-128"/>
              </a:defRPr>
            </a:lvl1pPr>
          </a:lstStyle>
          <a:p>
            <a:pPr>
              <a:defRPr/>
            </a:pPr>
            <a:endParaRPr lang="ru-RU" altLang="ru-RU"/>
          </a:p>
        </p:txBody>
      </p:sp>
      <p:sp>
        <p:nvSpPr>
          <p:cNvPr id="2052" name="Rectangle 4"/>
          <p:cNvSpPr>
            <a:spLocks noGrp="1" noChangeArrowheads="1"/>
          </p:cNvSpPr>
          <p:nvPr>
            <p:ph type="dt"/>
          </p:nvPr>
        </p:nvSpPr>
        <p:spPr bwMode="auto">
          <a:xfrm>
            <a:off x="4278313" y="0"/>
            <a:ext cx="3279775" cy="5334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eaLnBrk="1">
              <a:lnSpc>
                <a:spcPct val="95000"/>
              </a:lnSpc>
              <a:buClr>
                <a:srgbClr val="000000"/>
              </a:buClr>
              <a:buSzPct val="100000"/>
              <a:buFont typeface="Times New Roman" panose="02020603050405020304" pitchFamily="18" charset="0"/>
              <a:buNone/>
              <a:tabLst>
                <a:tab pos="723900" algn="l"/>
                <a:tab pos="1447800" algn="l"/>
                <a:tab pos="2171700" algn="l"/>
                <a:tab pos="2895600" algn="l"/>
              </a:tabLst>
              <a:defRPr sz="1400" smtClean="0">
                <a:solidFill>
                  <a:srgbClr val="000000"/>
                </a:solidFill>
                <a:latin typeface="Times New Roman" panose="02020603050405020304" pitchFamily="18" charset="0"/>
                <a:cs typeface="Arial Unicode MS" panose="020B0604020202020204" pitchFamily="34" charset="-128"/>
              </a:defRPr>
            </a:lvl1pPr>
          </a:lstStyle>
          <a:p>
            <a:pPr>
              <a:defRPr/>
            </a:pPr>
            <a:endParaRPr lang="ru-RU" altLang="ru-RU"/>
          </a:p>
        </p:txBody>
      </p:sp>
      <p:sp>
        <p:nvSpPr>
          <p:cNvPr id="2053" name="Rectangle 5"/>
          <p:cNvSpPr>
            <a:spLocks noGrp="1" noChangeArrowheads="1"/>
          </p:cNvSpPr>
          <p:nvPr>
            <p:ph type="ftr"/>
          </p:nvPr>
        </p:nvSpPr>
        <p:spPr bwMode="auto">
          <a:xfrm>
            <a:off x="0" y="10156825"/>
            <a:ext cx="3279775" cy="5334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eaLnBrk="1">
              <a:lnSpc>
                <a:spcPct val="95000"/>
              </a:lnSpc>
              <a:buClr>
                <a:srgbClr val="000000"/>
              </a:buClr>
              <a:buSzPct val="100000"/>
              <a:buFont typeface="Times New Roman" panose="02020603050405020304" pitchFamily="18" charset="0"/>
              <a:buNone/>
              <a:tabLst>
                <a:tab pos="723900" algn="l"/>
                <a:tab pos="1447800" algn="l"/>
                <a:tab pos="2171700" algn="l"/>
                <a:tab pos="2895600" algn="l"/>
              </a:tabLst>
              <a:defRPr sz="1400" smtClean="0">
                <a:solidFill>
                  <a:srgbClr val="000000"/>
                </a:solidFill>
                <a:latin typeface="Times New Roman" panose="02020603050405020304" pitchFamily="18" charset="0"/>
                <a:cs typeface="Arial Unicode MS" panose="020B0604020202020204" pitchFamily="34" charset="-128"/>
              </a:defRPr>
            </a:lvl1pPr>
          </a:lstStyle>
          <a:p>
            <a:pPr>
              <a:defRPr/>
            </a:pPr>
            <a:endParaRPr lang="ru-RU" altLang="ru-RU"/>
          </a:p>
        </p:txBody>
      </p:sp>
      <p:sp>
        <p:nvSpPr>
          <p:cNvPr id="2054" name="Rectangle 6"/>
          <p:cNvSpPr>
            <a:spLocks noGrp="1" noChangeArrowheads="1"/>
          </p:cNvSpPr>
          <p:nvPr>
            <p:ph type="sldNum"/>
          </p:nvPr>
        </p:nvSpPr>
        <p:spPr bwMode="auto">
          <a:xfrm>
            <a:off x="4278313" y="10156825"/>
            <a:ext cx="3279775" cy="533400"/>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b" anchorCtr="0" compatLnSpc="1">
            <a:prstTxWarp prst="textNoShape">
              <a:avLst/>
            </a:prstTxWarp>
          </a:bodyPr>
          <a:lstStyle>
            <a:lvl1pPr algn="r" eaLnBrk="1">
              <a:lnSpc>
                <a:spcPct val="95000"/>
              </a:lnSpc>
              <a:buClr>
                <a:srgbClr val="000000"/>
              </a:buClr>
              <a:buSzPct val="100000"/>
              <a:buFont typeface="Times New Roman" panose="02020603050405020304" pitchFamily="18" charset="0"/>
              <a:buNone/>
              <a:tabLst>
                <a:tab pos="723900" algn="l"/>
                <a:tab pos="1447800" algn="l"/>
                <a:tab pos="2171700" algn="l"/>
                <a:tab pos="2895600" algn="l"/>
              </a:tabLst>
              <a:defRPr sz="1400" smtClean="0">
                <a:solidFill>
                  <a:srgbClr val="000000"/>
                </a:solidFill>
                <a:latin typeface="Times New Roman" panose="02020603050405020304" pitchFamily="18" charset="0"/>
                <a:cs typeface="Arial Unicode MS" panose="020B0604020202020204" pitchFamily="34" charset="-128"/>
              </a:defRPr>
            </a:lvl1pPr>
          </a:lstStyle>
          <a:p>
            <a:pPr>
              <a:defRPr/>
            </a:pPr>
            <a:fld id="{1671D545-A21C-462E-8B28-96B0F9DBE6AF}" type="slidenum">
              <a:rPr lang="ru-RU" altLang="ru-RU"/>
              <a:pPr>
                <a:defRPr/>
              </a:pPr>
              <a:t>‹#›</a:t>
            </a:fld>
            <a:endParaRPr lang="ru-RU" altLang="ru-RU"/>
          </a:p>
        </p:txBody>
      </p:sp>
    </p:spTree>
    <p:extLst>
      <p:ext uri="{BB962C8B-B14F-4D97-AF65-F5344CB8AC3E}">
        <p14:creationId xmlns="" xmlns:p14="http://schemas.microsoft.com/office/powerpoint/2010/main" val="1308591218"/>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6386" name="Rectangle 6"/>
          <p:cNvSpPr>
            <a:spLocks noGrp="1" noChangeArrowheads="1"/>
          </p:cNvSpPr>
          <p:nvPr>
            <p:ph type="sldNum" sz="quarter"/>
          </p:nvPr>
        </p:nvSpPr>
        <p:spPr>
          <a:noFill/>
        </p:spPr>
        <p:txBody>
          <a:bodyPr/>
          <a:lstStyle/>
          <a:p>
            <a:fld id="{487CDE7A-D816-4BDA-A54E-EB35A6542C53}" type="slidenum">
              <a:rPr lang="ru-RU" smtClean="0">
                <a:ea typeface="MS Gothic" charset="-128"/>
              </a:rPr>
              <a:pPr/>
              <a:t>20</a:t>
            </a:fld>
            <a:endParaRPr lang="ru-RU" smtClean="0">
              <a:ea typeface="MS Gothic" charset="-128"/>
            </a:endParaRPr>
          </a:p>
        </p:txBody>
      </p:sp>
      <p:sp>
        <p:nvSpPr>
          <p:cNvPr id="16387"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16388" name="Rectangle 2"/>
          <p:cNvSpPr>
            <a:spLocks noGrp="1" noChangeArrowheads="1"/>
          </p:cNvSpPr>
          <p:nvPr>
            <p:ph type="body" idx="1"/>
          </p:nvPr>
        </p:nvSpPr>
        <p:spPr>
          <a:xfrm>
            <a:off x="755650" y="5078413"/>
            <a:ext cx="6048375" cy="4811712"/>
          </a:xfrm>
          <a:noFill/>
          <a:ln/>
        </p:spPr>
        <p:txBody>
          <a:bodyPr wrap="none" anchor="ctr"/>
          <a:lstStyle/>
          <a:p>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10" name="Rectangle 6"/>
          <p:cNvSpPr>
            <a:spLocks noGrp="1" noChangeArrowheads="1"/>
          </p:cNvSpPr>
          <p:nvPr>
            <p:ph type="sldNum" sz="quarter"/>
          </p:nvPr>
        </p:nvSpPr>
        <p:spPr>
          <a:noFill/>
        </p:spPr>
        <p:txBody>
          <a:bodyPr/>
          <a:lstStyle/>
          <a:p>
            <a:fld id="{2652FBEE-1321-44D1-B618-949B205375D1}" type="slidenum">
              <a:rPr lang="ru-RU" smtClean="0">
                <a:ea typeface="MS Gothic" charset="-128"/>
              </a:rPr>
              <a:pPr/>
              <a:t>21</a:t>
            </a:fld>
            <a:endParaRPr lang="ru-RU" smtClean="0">
              <a:ea typeface="MS Gothic" charset="-128"/>
            </a:endParaRPr>
          </a:p>
        </p:txBody>
      </p:sp>
      <p:sp>
        <p:nvSpPr>
          <p:cNvPr id="17411" name="Rectangle 1"/>
          <p:cNvSpPr>
            <a:spLocks noGrp="1" noRot="1" noChangeAspect="1" noChangeArrowheads="1" noTextEdit="1"/>
          </p:cNvSpPr>
          <p:nvPr>
            <p:ph type="sldImg"/>
          </p:nvPr>
        </p:nvSpPr>
        <p:spPr>
          <a:xfrm>
            <a:off x="1106488" y="812800"/>
            <a:ext cx="5345112" cy="4008438"/>
          </a:xfrm>
          <a:solidFill>
            <a:srgbClr val="FFFFFF"/>
          </a:solidFill>
          <a:ln>
            <a:solidFill>
              <a:srgbClr val="000000"/>
            </a:solidFill>
            <a:miter lim="800000"/>
          </a:ln>
        </p:spPr>
      </p:sp>
      <p:sp>
        <p:nvSpPr>
          <p:cNvPr id="17412" name="Rectangle 2"/>
          <p:cNvSpPr>
            <a:spLocks noGrp="1" noChangeArrowheads="1"/>
          </p:cNvSpPr>
          <p:nvPr>
            <p:ph type="body" idx="1"/>
          </p:nvPr>
        </p:nvSpPr>
        <p:spPr>
          <a:xfrm>
            <a:off x="755650" y="5078413"/>
            <a:ext cx="6048375" cy="4811712"/>
          </a:xfrm>
          <a:noFill/>
          <a:ln/>
        </p:spPr>
        <p:txBody>
          <a:bodyPr wrap="none" anchor="ctr"/>
          <a:lstStyle/>
          <a:p>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260475" y="1236663"/>
            <a:ext cx="7559675" cy="2632075"/>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260475" y="3970338"/>
            <a:ext cx="7559675" cy="1825625"/>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Rectangle 3"/>
          <p:cNvSpPr>
            <a:spLocks noGrp="1" noChangeArrowheads="1"/>
          </p:cNvSpPr>
          <p:nvPr>
            <p:ph type="dt" idx="10"/>
          </p:nvPr>
        </p:nvSpPr>
        <p:spPr>
          <a:ln/>
        </p:spPr>
        <p:txBody>
          <a:bodyPr/>
          <a:lstStyle>
            <a:lvl1pPr>
              <a:defRPr/>
            </a:lvl1pPr>
          </a:lstStyle>
          <a:p>
            <a:pPr>
              <a:defRPr/>
            </a:pPr>
            <a:endParaRPr lang="ru-RU" altLang="ru-RU"/>
          </a:p>
        </p:txBody>
      </p:sp>
      <p:sp>
        <p:nvSpPr>
          <p:cNvPr id="5" name="Rectangle 4"/>
          <p:cNvSpPr>
            <a:spLocks noGrp="1" noChangeArrowheads="1"/>
          </p:cNvSpPr>
          <p:nvPr>
            <p:ph type="ftr" idx="11"/>
          </p:nvPr>
        </p:nvSpPr>
        <p:spPr>
          <a:ln/>
        </p:spPr>
        <p:txBody>
          <a:bodyPr/>
          <a:lstStyle>
            <a:lvl1pPr>
              <a:defRPr/>
            </a:lvl1pPr>
          </a:lstStyle>
          <a:p>
            <a:pPr>
              <a:defRPr/>
            </a:pPr>
            <a:endParaRPr lang="ru-RU" altLang="ru-RU"/>
          </a:p>
        </p:txBody>
      </p:sp>
      <p:sp>
        <p:nvSpPr>
          <p:cNvPr id="6" name="Rectangle 5"/>
          <p:cNvSpPr>
            <a:spLocks noGrp="1" noChangeArrowheads="1"/>
          </p:cNvSpPr>
          <p:nvPr>
            <p:ph type="sldNum" idx="12"/>
          </p:nvPr>
        </p:nvSpPr>
        <p:spPr>
          <a:ln/>
        </p:spPr>
        <p:txBody>
          <a:bodyPr/>
          <a:lstStyle>
            <a:lvl1pPr>
              <a:defRPr/>
            </a:lvl1pPr>
          </a:lstStyle>
          <a:p>
            <a:pPr>
              <a:defRPr/>
            </a:pPr>
            <a:fld id="{438D1D5C-6774-417C-ABF3-24D15CCCF155}" type="slidenum">
              <a:rPr lang="ru-RU" altLang="ru-RU"/>
              <a:pPr>
                <a:defRPr/>
              </a:pPr>
              <a:t>‹#›</a:t>
            </a:fld>
            <a:endParaRPr lang="ru-RU" altLang="ru-RU"/>
          </a:p>
        </p:txBody>
      </p:sp>
    </p:spTree>
    <p:extLst>
      <p:ext uri="{BB962C8B-B14F-4D97-AF65-F5344CB8AC3E}">
        <p14:creationId xmlns="" xmlns:p14="http://schemas.microsoft.com/office/powerpoint/2010/main" val="33253526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idx="10"/>
          </p:nvPr>
        </p:nvSpPr>
        <p:spPr>
          <a:ln/>
        </p:spPr>
        <p:txBody>
          <a:bodyPr/>
          <a:lstStyle>
            <a:lvl1pPr>
              <a:defRPr/>
            </a:lvl1pPr>
          </a:lstStyle>
          <a:p>
            <a:pPr>
              <a:defRPr/>
            </a:pPr>
            <a:endParaRPr lang="ru-RU" altLang="ru-RU"/>
          </a:p>
        </p:txBody>
      </p:sp>
      <p:sp>
        <p:nvSpPr>
          <p:cNvPr id="5" name="Rectangle 4"/>
          <p:cNvSpPr>
            <a:spLocks noGrp="1" noChangeArrowheads="1"/>
          </p:cNvSpPr>
          <p:nvPr>
            <p:ph type="ftr" idx="11"/>
          </p:nvPr>
        </p:nvSpPr>
        <p:spPr>
          <a:ln/>
        </p:spPr>
        <p:txBody>
          <a:bodyPr/>
          <a:lstStyle>
            <a:lvl1pPr>
              <a:defRPr/>
            </a:lvl1pPr>
          </a:lstStyle>
          <a:p>
            <a:pPr>
              <a:defRPr/>
            </a:pPr>
            <a:endParaRPr lang="ru-RU" altLang="ru-RU"/>
          </a:p>
        </p:txBody>
      </p:sp>
      <p:sp>
        <p:nvSpPr>
          <p:cNvPr id="6" name="Rectangle 5"/>
          <p:cNvSpPr>
            <a:spLocks noGrp="1" noChangeArrowheads="1"/>
          </p:cNvSpPr>
          <p:nvPr>
            <p:ph type="sldNum" idx="12"/>
          </p:nvPr>
        </p:nvSpPr>
        <p:spPr>
          <a:ln/>
        </p:spPr>
        <p:txBody>
          <a:bodyPr/>
          <a:lstStyle>
            <a:lvl1pPr>
              <a:defRPr/>
            </a:lvl1pPr>
          </a:lstStyle>
          <a:p>
            <a:pPr>
              <a:defRPr/>
            </a:pPr>
            <a:fld id="{0D169C98-7031-451A-A009-0CEBC9EDE1CA}" type="slidenum">
              <a:rPr lang="ru-RU" altLang="ru-RU"/>
              <a:pPr>
                <a:defRPr/>
              </a:pPr>
              <a:t>‹#›</a:t>
            </a:fld>
            <a:endParaRPr lang="ru-RU" altLang="ru-RU"/>
          </a:p>
        </p:txBody>
      </p:sp>
    </p:spTree>
    <p:extLst>
      <p:ext uri="{BB962C8B-B14F-4D97-AF65-F5344CB8AC3E}">
        <p14:creationId xmlns="" xmlns:p14="http://schemas.microsoft.com/office/powerpoint/2010/main" val="8934022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305675" y="301625"/>
            <a:ext cx="2266950" cy="645477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03238" y="301625"/>
            <a:ext cx="6650037" cy="645477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idx="10"/>
          </p:nvPr>
        </p:nvSpPr>
        <p:spPr>
          <a:ln/>
        </p:spPr>
        <p:txBody>
          <a:bodyPr/>
          <a:lstStyle>
            <a:lvl1pPr>
              <a:defRPr/>
            </a:lvl1pPr>
          </a:lstStyle>
          <a:p>
            <a:pPr>
              <a:defRPr/>
            </a:pPr>
            <a:endParaRPr lang="ru-RU" altLang="ru-RU"/>
          </a:p>
        </p:txBody>
      </p:sp>
      <p:sp>
        <p:nvSpPr>
          <p:cNvPr id="5" name="Rectangle 4"/>
          <p:cNvSpPr>
            <a:spLocks noGrp="1" noChangeArrowheads="1"/>
          </p:cNvSpPr>
          <p:nvPr>
            <p:ph type="ftr" idx="11"/>
          </p:nvPr>
        </p:nvSpPr>
        <p:spPr>
          <a:ln/>
        </p:spPr>
        <p:txBody>
          <a:bodyPr/>
          <a:lstStyle>
            <a:lvl1pPr>
              <a:defRPr/>
            </a:lvl1pPr>
          </a:lstStyle>
          <a:p>
            <a:pPr>
              <a:defRPr/>
            </a:pPr>
            <a:endParaRPr lang="ru-RU" altLang="ru-RU"/>
          </a:p>
        </p:txBody>
      </p:sp>
      <p:sp>
        <p:nvSpPr>
          <p:cNvPr id="6" name="Rectangle 5"/>
          <p:cNvSpPr>
            <a:spLocks noGrp="1" noChangeArrowheads="1"/>
          </p:cNvSpPr>
          <p:nvPr>
            <p:ph type="sldNum" idx="12"/>
          </p:nvPr>
        </p:nvSpPr>
        <p:spPr>
          <a:ln/>
        </p:spPr>
        <p:txBody>
          <a:bodyPr/>
          <a:lstStyle>
            <a:lvl1pPr>
              <a:defRPr/>
            </a:lvl1pPr>
          </a:lstStyle>
          <a:p>
            <a:pPr>
              <a:defRPr/>
            </a:pPr>
            <a:fld id="{8A955D32-DDEF-40A2-A6CA-EBB0E803127C}" type="slidenum">
              <a:rPr lang="ru-RU" altLang="ru-RU"/>
              <a:pPr>
                <a:defRPr/>
              </a:pPr>
              <a:t>‹#›</a:t>
            </a:fld>
            <a:endParaRPr lang="ru-RU" altLang="ru-RU"/>
          </a:p>
        </p:txBody>
      </p:sp>
    </p:spTree>
    <p:extLst>
      <p:ext uri="{BB962C8B-B14F-4D97-AF65-F5344CB8AC3E}">
        <p14:creationId xmlns="" xmlns:p14="http://schemas.microsoft.com/office/powerpoint/2010/main" val="42087382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3"/>
          <p:cNvSpPr>
            <a:spLocks noGrp="1" noChangeArrowheads="1"/>
          </p:cNvSpPr>
          <p:nvPr>
            <p:ph type="dt" idx="10"/>
          </p:nvPr>
        </p:nvSpPr>
        <p:spPr>
          <a:ln/>
        </p:spPr>
        <p:txBody>
          <a:bodyPr/>
          <a:lstStyle>
            <a:lvl1pPr>
              <a:defRPr/>
            </a:lvl1pPr>
          </a:lstStyle>
          <a:p>
            <a:pPr>
              <a:defRPr/>
            </a:pPr>
            <a:endParaRPr lang="ru-RU" altLang="ru-RU"/>
          </a:p>
        </p:txBody>
      </p:sp>
      <p:sp>
        <p:nvSpPr>
          <p:cNvPr id="5" name="Rectangle 4"/>
          <p:cNvSpPr>
            <a:spLocks noGrp="1" noChangeArrowheads="1"/>
          </p:cNvSpPr>
          <p:nvPr>
            <p:ph type="ftr" idx="11"/>
          </p:nvPr>
        </p:nvSpPr>
        <p:spPr>
          <a:ln/>
        </p:spPr>
        <p:txBody>
          <a:bodyPr/>
          <a:lstStyle>
            <a:lvl1pPr>
              <a:defRPr/>
            </a:lvl1pPr>
          </a:lstStyle>
          <a:p>
            <a:pPr>
              <a:defRPr/>
            </a:pPr>
            <a:endParaRPr lang="ru-RU" altLang="ru-RU"/>
          </a:p>
        </p:txBody>
      </p:sp>
      <p:sp>
        <p:nvSpPr>
          <p:cNvPr id="6" name="Rectangle 5"/>
          <p:cNvSpPr>
            <a:spLocks noGrp="1" noChangeArrowheads="1"/>
          </p:cNvSpPr>
          <p:nvPr>
            <p:ph type="sldNum" idx="12"/>
          </p:nvPr>
        </p:nvSpPr>
        <p:spPr>
          <a:ln/>
        </p:spPr>
        <p:txBody>
          <a:bodyPr/>
          <a:lstStyle>
            <a:lvl1pPr>
              <a:defRPr/>
            </a:lvl1pPr>
          </a:lstStyle>
          <a:p>
            <a:pPr>
              <a:defRPr/>
            </a:pPr>
            <a:fld id="{5EF29FE1-A145-4C9C-9E35-F9251B06D670}" type="slidenum">
              <a:rPr lang="ru-RU" altLang="ru-RU"/>
              <a:pPr>
                <a:defRPr/>
              </a:pPr>
              <a:t>‹#›</a:t>
            </a:fld>
            <a:endParaRPr lang="ru-RU" altLang="ru-RU"/>
          </a:p>
        </p:txBody>
      </p:sp>
    </p:spTree>
    <p:extLst>
      <p:ext uri="{BB962C8B-B14F-4D97-AF65-F5344CB8AC3E}">
        <p14:creationId xmlns="" xmlns:p14="http://schemas.microsoft.com/office/powerpoint/2010/main" val="6143096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87388" y="1884363"/>
            <a:ext cx="8694737" cy="31448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687388" y="5059363"/>
            <a:ext cx="8694737" cy="16525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ru-RU" smtClean="0"/>
              <a:t>Образец текста</a:t>
            </a:r>
          </a:p>
        </p:txBody>
      </p:sp>
      <p:sp>
        <p:nvSpPr>
          <p:cNvPr id="4" name="Rectangle 3"/>
          <p:cNvSpPr>
            <a:spLocks noGrp="1" noChangeArrowheads="1"/>
          </p:cNvSpPr>
          <p:nvPr>
            <p:ph type="dt" idx="10"/>
          </p:nvPr>
        </p:nvSpPr>
        <p:spPr>
          <a:ln/>
        </p:spPr>
        <p:txBody>
          <a:bodyPr/>
          <a:lstStyle>
            <a:lvl1pPr>
              <a:defRPr/>
            </a:lvl1pPr>
          </a:lstStyle>
          <a:p>
            <a:pPr>
              <a:defRPr/>
            </a:pPr>
            <a:endParaRPr lang="ru-RU" altLang="ru-RU"/>
          </a:p>
        </p:txBody>
      </p:sp>
      <p:sp>
        <p:nvSpPr>
          <p:cNvPr id="5" name="Rectangle 4"/>
          <p:cNvSpPr>
            <a:spLocks noGrp="1" noChangeArrowheads="1"/>
          </p:cNvSpPr>
          <p:nvPr>
            <p:ph type="ftr" idx="11"/>
          </p:nvPr>
        </p:nvSpPr>
        <p:spPr>
          <a:ln/>
        </p:spPr>
        <p:txBody>
          <a:bodyPr/>
          <a:lstStyle>
            <a:lvl1pPr>
              <a:defRPr/>
            </a:lvl1pPr>
          </a:lstStyle>
          <a:p>
            <a:pPr>
              <a:defRPr/>
            </a:pPr>
            <a:endParaRPr lang="ru-RU" altLang="ru-RU"/>
          </a:p>
        </p:txBody>
      </p:sp>
      <p:sp>
        <p:nvSpPr>
          <p:cNvPr id="6" name="Rectangle 5"/>
          <p:cNvSpPr>
            <a:spLocks noGrp="1" noChangeArrowheads="1"/>
          </p:cNvSpPr>
          <p:nvPr>
            <p:ph type="sldNum" idx="12"/>
          </p:nvPr>
        </p:nvSpPr>
        <p:spPr>
          <a:ln/>
        </p:spPr>
        <p:txBody>
          <a:bodyPr/>
          <a:lstStyle>
            <a:lvl1pPr>
              <a:defRPr/>
            </a:lvl1pPr>
          </a:lstStyle>
          <a:p>
            <a:pPr>
              <a:defRPr/>
            </a:pPr>
            <a:fld id="{952208AD-0057-4267-BA74-B71D92AAD398}" type="slidenum">
              <a:rPr lang="ru-RU" altLang="ru-RU"/>
              <a:pPr>
                <a:defRPr/>
              </a:pPr>
              <a:t>‹#›</a:t>
            </a:fld>
            <a:endParaRPr lang="ru-RU" altLang="ru-RU"/>
          </a:p>
        </p:txBody>
      </p:sp>
    </p:spTree>
    <p:extLst>
      <p:ext uri="{BB962C8B-B14F-4D97-AF65-F5344CB8AC3E}">
        <p14:creationId xmlns="" xmlns:p14="http://schemas.microsoft.com/office/powerpoint/2010/main" val="47655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503238" y="1768475"/>
            <a:ext cx="4457700" cy="49879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5113338" y="1768475"/>
            <a:ext cx="4459287" cy="498792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3"/>
          <p:cNvSpPr>
            <a:spLocks noGrp="1" noChangeArrowheads="1"/>
          </p:cNvSpPr>
          <p:nvPr>
            <p:ph type="dt" idx="10"/>
          </p:nvPr>
        </p:nvSpPr>
        <p:spPr>
          <a:ln/>
        </p:spPr>
        <p:txBody>
          <a:bodyPr/>
          <a:lstStyle>
            <a:lvl1pPr>
              <a:defRPr/>
            </a:lvl1pPr>
          </a:lstStyle>
          <a:p>
            <a:pPr>
              <a:defRPr/>
            </a:pPr>
            <a:endParaRPr lang="ru-RU" altLang="ru-RU"/>
          </a:p>
        </p:txBody>
      </p:sp>
      <p:sp>
        <p:nvSpPr>
          <p:cNvPr id="6" name="Rectangle 4"/>
          <p:cNvSpPr>
            <a:spLocks noGrp="1" noChangeArrowheads="1"/>
          </p:cNvSpPr>
          <p:nvPr>
            <p:ph type="ftr" idx="11"/>
          </p:nvPr>
        </p:nvSpPr>
        <p:spPr>
          <a:ln/>
        </p:spPr>
        <p:txBody>
          <a:bodyPr/>
          <a:lstStyle>
            <a:lvl1pPr>
              <a:defRPr/>
            </a:lvl1pPr>
          </a:lstStyle>
          <a:p>
            <a:pPr>
              <a:defRPr/>
            </a:pPr>
            <a:endParaRPr lang="ru-RU" altLang="ru-RU"/>
          </a:p>
        </p:txBody>
      </p:sp>
      <p:sp>
        <p:nvSpPr>
          <p:cNvPr id="7" name="Rectangle 5"/>
          <p:cNvSpPr>
            <a:spLocks noGrp="1" noChangeArrowheads="1"/>
          </p:cNvSpPr>
          <p:nvPr>
            <p:ph type="sldNum" idx="12"/>
          </p:nvPr>
        </p:nvSpPr>
        <p:spPr>
          <a:ln/>
        </p:spPr>
        <p:txBody>
          <a:bodyPr/>
          <a:lstStyle>
            <a:lvl1pPr>
              <a:defRPr/>
            </a:lvl1pPr>
          </a:lstStyle>
          <a:p>
            <a:pPr>
              <a:defRPr/>
            </a:pPr>
            <a:fld id="{ED113938-8EE3-4BA8-B26D-EB33138E7651}" type="slidenum">
              <a:rPr lang="ru-RU" altLang="ru-RU"/>
              <a:pPr>
                <a:defRPr/>
              </a:pPr>
              <a:t>‹#›</a:t>
            </a:fld>
            <a:endParaRPr lang="ru-RU" altLang="ru-RU"/>
          </a:p>
        </p:txBody>
      </p:sp>
    </p:spTree>
    <p:extLst>
      <p:ext uri="{BB962C8B-B14F-4D97-AF65-F5344CB8AC3E}">
        <p14:creationId xmlns="" xmlns:p14="http://schemas.microsoft.com/office/powerpoint/2010/main" val="20845046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93738" y="403225"/>
            <a:ext cx="8694737" cy="1460500"/>
          </a:xfrm>
        </p:spPr>
        <p:txBody>
          <a:bodyPr/>
          <a:lstStyle/>
          <a:p>
            <a:r>
              <a:rPr lang="ru-RU" smtClean="0"/>
              <a:t>Образец заголовка</a:t>
            </a:r>
            <a:endParaRPr lang="ru-RU"/>
          </a:p>
        </p:txBody>
      </p:sp>
      <p:sp>
        <p:nvSpPr>
          <p:cNvPr id="3" name="Текст 2"/>
          <p:cNvSpPr>
            <a:spLocks noGrp="1"/>
          </p:cNvSpPr>
          <p:nvPr>
            <p:ph type="body" idx="1"/>
          </p:nvPr>
        </p:nvSpPr>
        <p:spPr>
          <a:xfrm>
            <a:off x="693738" y="1852613"/>
            <a:ext cx="4265612"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693738" y="2760663"/>
            <a:ext cx="4265612" cy="40624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103813" y="1852613"/>
            <a:ext cx="4284662" cy="90805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5103813" y="2760663"/>
            <a:ext cx="4284662" cy="40624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3"/>
          <p:cNvSpPr>
            <a:spLocks noGrp="1" noChangeArrowheads="1"/>
          </p:cNvSpPr>
          <p:nvPr>
            <p:ph type="dt" idx="10"/>
          </p:nvPr>
        </p:nvSpPr>
        <p:spPr>
          <a:ln/>
        </p:spPr>
        <p:txBody>
          <a:bodyPr/>
          <a:lstStyle>
            <a:lvl1pPr>
              <a:defRPr/>
            </a:lvl1pPr>
          </a:lstStyle>
          <a:p>
            <a:pPr>
              <a:defRPr/>
            </a:pPr>
            <a:endParaRPr lang="ru-RU" altLang="ru-RU"/>
          </a:p>
        </p:txBody>
      </p:sp>
      <p:sp>
        <p:nvSpPr>
          <p:cNvPr id="8" name="Rectangle 4"/>
          <p:cNvSpPr>
            <a:spLocks noGrp="1" noChangeArrowheads="1"/>
          </p:cNvSpPr>
          <p:nvPr>
            <p:ph type="ftr" idx="11"/>
          </p:nvPr>
        </p:nvSpPr>
        <p:spPr>
          <a:ln/>
        </p:spPr>
        <p:txBody>
          <a:bodyPr/>
          <a:lstStyle>
            <a:lvl1pPr>
              <a:defRPr/>
            </a:lvl1pPr>
          </a:lstStyle>
          <a:p>
            <a:pPr>
              <a:defRPr/>
            </a:pPr>
            <a:endParaRPr lang="ru-RU" altLang="ru-RU"/>
          </a:p>
        </p:txBody>
      </p:sp>
      <p:sp>
        <p:nvSpPr>
          <p:cNvPr id="9" name="Rectangle 5"/>
          <p:cNvSpPr>
            <a:spLocks noGrp="1" noChangeArrowheads="1"/>
          </p:cNvSpPr>
          <p:nvPr>
            <p:ph type="sldNum" idx="12"/>
          </p:nvPr>
        </p:nvSpPr>
        <p:spPr>
          <a:ln/>
        </p:spPr>
        <p:txBody>
          <a:bodyPr/>
          <a:lstStyle>
            <a:lvl1pPr>
              <a:defRPr/>
            </a:lvl1pPr>
          </a:lstStyle>
          <a:p>
            <a:pPr>
              <a:defRPr/>
            </a:pPr>
            <a:fld id="{70EDB6AE-1333-455F-88E6-6B3F420E7421}" type="slidenum">
              <a:rPr lang="ru-RU" altLang="ru-RU"/>
              <a:pPr>
                <a:defRPr/>
              </a:pPr>
              <a:t>‹#›</a:t>
            </a:fld>
            <a:endParaRPr lang="ru-RU" altLang="ru-RU"/>
          </a:p>
        </p:txBody>
      </p:sp>
    </p:spTree>
    <p:extLst>
      <p:ext uri="{BB962C8B-B14F-4D97-AF65-F5344CB8AC3E}">
        <p14:creationId xmlns="" xmlns:p14="http://schemas.microsoft.com/office/powerpoint/2010/main" val="9899910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3"/>
          <p:cNvSpPr>
            <a:spLocks noGrp="1" noChangeArrowheads="1"/>
          </p:cNvSpPr>
          <p:nvPr>
            <p:ph type="dt" idx="10"/>
          </p:nvPr>
        </p:nvSpPr>
        <p:spPr>
          <a:ln/>
        </p:spPr>
        <p:txBody>
          <a:bodyPr/>
          <a:lstStyle>
            <a:lvl1pPr>
              <a:defRPr/>
            </a:lvl1pPr>
          </a:lstStyle>
          <a:p>
            <a:pPr>
              <a:defRPr/>
            </a:pPr>
            <a:endParaRPr lang="ru-RU" altLang="ru-RU"/>
          </a:p>
        </p:txBody>
      </p:sp>
      <p:sp>
        <p:nvSpPr>
          <p:cNvPr id="4" name="Rectangle 4"/>
          <p:cNvSpPr>
            <a:spLocks noGrp="1" noChangeArrowheads="1"/>
          </p:cNvSpPr>
          <p:nvPr>
            <p:ph type="ftr" idx="11"/>
          </p:nvPr>
        </p:nvSpPr>
        <p:spPr>
          <a:ln/>
        </p:spPr>
        <p:txBody>
          <a:bodyPr/>
          <a:lstStyle>
            <a:lvl1pPr>
              <a:defRPr/>
            </a:lvl1pPr>
          </a:lstStyle>
          <a:p>
            <a:pPr>
              <a:defRPr/>
            </a:pPr>
            <a:endParaRPr lang="ru-RU" altLang="ru-RU"/>
          </a:p>
        </p:txBody>
      </p:sp>
      <p:sp>
        <p:nvSpPr>
          <p:cNvPr id="5" name="Rectangle 5"/>
          <p:cNvSpPr>
            <a:spLocks noGrp="1" noChangeArrowheads="1"/>
          </p:cNvSpPr>
          <p:nvPr>
            <p:ph type="sldNum" idx="12"/>
          </p:nvPr>
        </p:nvSpPr>
        <p:spPr>
          <a:ln/>
        </p:spPr>
        <p:txBody>
          <a:bodyPr/>
          <a:lstStyle>
            <a:lvl1pPr>
              <a:defRPr/>
            </a:lvl1pPr>
          </a:lstStyle>
          <a:p>
            <a:pPr>
              <a:defRPr/>
            </a:pPr>
            <a:fld id="{8408E575-553F-4DE6-B8B8-AD4153C7B929}" type="slidenum">
              <a:rPr lang="ru-RU" altLang="ru-RU"/>
              <a:pPr>
                <a:defRPr/>
              </a:pPr>
              <a:t>‹#›</a:t>
            </a:fld>
            <a:endParaRPr lang="ru-RU" altLang="ru-RU"/>
          </a:p>
        </p:txBody>
      </p:sp>
    </p:spTree>
    <p:extLst>
      <p:ext uri="{BB962C8B-B14F-4D97-AF65-F5344CB8AC3E}">
        <p14:creationId xmlns="" xmlns:p14="http://schemas.microsoft.com/office/powerpoint/2010/main" val="12694376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3"/>
          <p:cNvSpPr>
            <a:spLocks noGrp="1" noChangeArrowheads="1"/>
          </p:cNvSpPr>
          <p:nvPr>
            <p:ph type="dt" idx="10"/>
          </p:nvPr>
        </p:nvSpPr>
        <p:spPr>
          <a:ln/>
        </p:spPr>
        <p:txBody>
          <a:bodyPr/>
          <a:lstStyle>
            <a:lvl1pPr>
              <a:defRPr/>
            </a:lvl1pPr>
          </a:lstStyle>
          <a:p>
            <a:pPr>
              <a:defRPr/>
            </a:pPr>
            <a:endParaRPr lang="ru-RU" altLang="ru-RU"/>
          </a:p>
        </p:txBody>
      </p:sp>
      <p:sp>
        <p:nvSpPr>
          <p:cNvPr id="3" name="Rectangle 4"/>
          <p:cNvSpPr>
            <a:spLocks noGrp="1" noChangeArrowheads="1"/>
          </p:cNvSpPr>
          <p:nvPr>
            <p:ph type="ftr" idx="11"/>
          </p:nvPr>
        </p:nvSpPr>
        <p:spPr>
          <a:ln/>
        </p:spPr>
        <p:txBody>
          <a:bodyPr/>
          <a:lstStyle>
            <a:lvl1pPr>
              <a:defRPr/>
            </a:lvl1pPr>
          </a:lstStyle>
          <a:p>
            <a:pPr>
              <a:defRPr/>
            </a:pPr>
            <a:endParaRPr lang="ru-RU" altLang="ru-RU"/>
          </a:p>
        </p:txBody>
      </p:sp>
      <p:sp>
        <p:nvSpPr>
          <p:cNvPr id="4" name="Rectangle 5"/>
          <p:cNvSpPr>
            <a:spLocks noGrp="1" noChangeArrowheads="1"/>
          </p:cNvSpPr>
          <p:nvPr>
            <p:ph type="sldNum" idx="12"/>
          </p:nvPr>
        </p:nvSpPr>
        <p:spPr>
          <a:ln/>
        </p:spPr>
        <p:txBody>
          <a:bodyPr/>
          <a:lstStyle>
            <a:lvl1pPr>
              <a:defRPr/>
            </a:lvl1pPr>
          </a:lstStyle>
          <a:p>
            <a:pPr>
              <a:defRPr/>
            </a:pPr>
            <a:fld id="{767BF6D7-F49D-4BAC-A22E-173DAC3E85B5}" type="slidenum">
              <a:rPr lang="ru-RU" altLang="ru-RU"/>
              <a:pPr>
                <a:defRPr/>
              </a:pPr>
              <a:t>‹#›</a:t>
            </a:fld>
            <a:endParaRPr lang="ru-RU" altLang="ru-RU"/>
          </a:p>
        </p:txBody>
      </p:sp>
    </p:spTree>
    <p:extLst>
      <p:ext uri="{BB962C8B-B14F-4D97-AF65-F5344CB8AC3E}">
        <p14:creationId xmlns="" xmlns:p14="http://schemas.microsoft.com/office/powerpoint/2010/main" val="4269955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93738" y="503238"/>
            <a:ext cx="3251200" cy="17653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4286250" y="1089025"/>
            <a:ext cx="5102225" cy="53721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93738" y="2268538"/>
            <a:ext cx="3251200" cy="42005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Rectangle 3"/>
          <p:cNvSpPr>
            <a:spLocks noGrp="1" noChangeArrowheads="1"/>
          </p:cNvSpPr>
          <p:nvPr>
            <p:ph type="dt" idx="10"/>
          </p:nvPr>
        </p:nvSpPr>
        <p:spPr>
          <a:ln/>
        </p:spPr>
        <p:txBody>
          <a:bodyPr/>
          <a:lstStyle>
            <a:lvl1pPr>
              <a:defRPr/>
            </a:lvl1pPr>
          </a:lstStyle>
          <a:p>
            <a:pPr>
              <a:defRPr/>
            </a:pPr>
            <a:endParaRPr lang="ru-RU" altLang="ru-RU"/>
          </a:p>
        </p:txBody>
      </p:sp>
      <p:sp>
        <p:nvSpPr>
          <p:cNvPr id="6" name="Rectangle 4"/>
          <p:cNvSpPr>
            <a:spLocks noGrp="1" noChangeArrowheads="1"/>
          </p:cNvSpPr>
          <p:nvPr>
            <p:ph type="ftr" idx="11"/>
          </p:nvPr>
        </p:nvSpPr>
        <p:spPr>
          <a:ln/>
        </p:spPr>
        <p:txBody>
          <a:bodyPr/>
          <a:lstStyle>
            <a:lvl1pPr>
              <a:defRPr/>
            </a:lvl1pPr>
          </a:lstStyle>
          <a:p>
            <a:pPr>
              <a:defRPr/>
            </a:pPr>
            <a:endParaRPr lang="ru-RU" altLang="ru-RU"/>
          </a:p>
        </p:txBody>
      </p:sp>
      <p:sp>
        <p:nvSpPr>
          <p:cNvPr id="7" name="Rectangle 5"/>
          <p:cNvSpPr>
            <a:spLocks noGrp="1" noChangeArrowheads="1"/>
          </p:cNvSpPr>
          <p:nvPr>
            <p:ph type="sldNum" idx="12"/>
          </p:nvPr>
        </p:nvSpPr>
        <p:spPr>
          <a:ln/>
        </p:spPr>
        <p:txBody>
          <a:bodyPr/>
          <a:lstStyle>
            <a:lvl1pPr>
              <a:defRPr/>
            </a:lvl1pPr>
          </a:lstStyle>
          <a:p>
            <a:pPr>
              <a:defRPr/>
            </a:pPr>
            <a:fld id="{8B1DF74F-31C1-4C40-AA4F-CED29BC845D2}" type="slidenum">
              <a:rPr lang="ru-RU" altLang="ru-RU"/>
              <a:pPr>
                <a:defRPr/>
              </a:pPr>
              <a:t>‹#›</a:t>
            </a:fld>
            <a:endParaRPr lang="ru-RU" altLang="ru-RU"/>
          </a:p>
        </p:txBody>
      </p:sp>
    </p:spTree>
    <p:extLst>
      <p:ext uri="{BB962C8B-B14F-4D97-AF65-F5344CB8AC3E}">
        <p14:creationId xmlns="" xmlns:p14="http://schemas.microsoft.com/office/powerpoint/2010/main" val="972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93738" y="503238"/>
            <a:ext cx="3251200" cy="17653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4286250" y="1089025"/>
            <a:ext cx="5102225" cy="5372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693738" y="2268538"/>
            <a:ext cx="3251200" cy="4200525"/>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Rectangle 3"/>
          <p:cNvSpPr>
            <a:spLocks noGrp="1" noChangeArrowheads="1"/>
          </p:cNvSpPr>
          <p:nvPr>
            <p:ph type="dt" idx="10"/>
          </p:nvPr>
        </p:nvSpPr>
        <p:spPr>
          <a:ln/>
        </p:spPr>
        <p:txBody>
          <a:bodyPr/>
          <a:lstStyle>
            <a:lvl1pPr>
              <a:defRPr/>
            </a:lvl1pPr>
          </a:lstStyle>
          <a:p>
            <a:pPr>
              <a:defRPr/>
            </a:pPr>
            <a:endParaRPr lang="ru-RU" altLang="ru-RU"/>
          </a:p>
        </p:txBody>
      </p:sp>
      <p:sp>
        <p:nvSpPr>
          <p:cNvPr id="6" name="Rectangle 4"/>
          <p:cNvSpPr>
            <a:spLocks noGrp="1" noChangeArrowheads="1"/>
          </p:cNvSpPr>
          <p:nvPr>
            <p:ph type="ftr" idx="11"/>
          </p:nvPr>
        </p:nvSpPr>
        <p:spPr>
          <a:ln/>
        </p:spPr>
        <p:txBody>
          <a:bodyPr/>
          <a:lstStyle>
            <a:lvl1pPr>
              <a:defRPr/>
            </a:lvl1pPr>
          </a:lstStyle>
          <a:p>
            <a:pPr>
              <a:defRPr/>
            </a:pPr>
            <a:endParaRPr lang="ru-RU" altLang="ru-RU"/>
          </a:p>
        </p:txBody>
      </p:sp>
      <p:sp>
        <p:nvSpPr>
          <p:cNvPr id="7" name="Rectangle 5"/>
          <p:cNvSpPr>
            <a:spLocks noGrp="1" noChangeArrowheads="1"/>
          </p:cNvSpPr>
          <p:nvPr>
            <p:ph type="sldNum" idx="12"/>
          </p:nvPr>
        </p:nvSpPr>
        <p:spPr>
          <a:ln/>
        </p:spPr>
        <p:txBody>
          <a:bodyPr/>
          <a:lstStyle>
            <a:lvl1pPr>
              <a:defRPr/>
            </a:lvl1pPr>
          </a:lstStyle>
          <a:p>
            <a:pPr>
              <a:defRPr/>
            </a:pPr>
            <a:fld id="{BF9C8DC5-F831-445F-BA07-D8FD5C92C3F2}" type="slidenum">
              <a:rPr lang="ru-RU" altLang="ru-RU"/>
              <a:pPr>
                <a:defRPr/>
              </a:pPr>
              <a:t>‹#›</a:t>
            </a:fld>
            <a:endParaRPr lang="ru-RU" altLang="ru-RU"/>
          </a:p>
        </p:txBody>
      </p:sp>
    </p:spTree>
    <p:extLst>
      <p:ext uri="{BB962C8B-B14F-4D97-AF65-F5344CB8AC3E}">
        <p14:creationId xmlns="" xmlns:p14="http://schemas.microsoft.com/office/powerpoint/2010/main" val="3117668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503238" y="301625"/>
            <a:ext cx="9069387" cy="126047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p>
            <a:pPr lvl="0"/>
            <a:r>
              <a:rPr lang="en-GB" altLang="ru-RU" smtClean="0"/>
              <a:t>Для правки текста заголовка щелкните мышью</a:t>
            </a:r>
          </a:p>
        </p:txBody>
      </p:sp>
      <p:sp>
        <p:nvSpPr>
          <p:cNvPr id="1027" name="Rectangle 2"/>
          <p:cNvSpPr>
            <a:spLocks noGrp="1" noChangeArrowheads="1"/>
          </p:cNvSpPr>
          <p:nvPr>
            <p:ph type="body" idx="1"/>
          </p:nvPr>
        </p:nvSpPr>
        <p:spPr bwMode="auto">
          <a:xfrm>
            <a:off x="503238" y="1768475"/>
            <a:ext cx="9069387" cy="498792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28224" rIns="0" bIns="0" numCol="1" anchor="t" anchorCtr="0" compatLnSpc="1">
            <a:prstTxWarp prst="textNoShape">
              <a:avLst/>
            </a:prstTxWarp>
          </a:bodyPr>
          <a:lstStyle/>
          <a:p>
            <a:pPr lvl="0"/>
            <a:r>
              <a:rPr lang="en-GB" altLang="ru-RU" smtClean="0"/>
              <a:t>Для правки структуры щелкните мышью</a:t>
            </a:r>
          </a:p>
          <a:p>
            <a:pPr lvl="1"/>
            <a:r>
              <a:rPr lang="en-GB" altLang="ru-RU" smtClean="0"/>
              <a:t>Второй уровень структуры</a:t>
            </a:r>
          </a:p>
          <a:p>
            <a:pPr lvl="2"/>
            <a:r>
              <a:rPr lang="en-GB" altLang="ru-RU" smtClean="0"/>
              <a:t>Третий уровень структуры</a:t>
            </a:r>
          </a:p>
          <a:p>
            <a:pPr lvl="3"/>
            <a:r>
              <a:rPr lang="en-GB" altLang="ru-RU" smtClean="0"/>
              <a:t>Четвертый уровень структуры</a:t>
            </a:r>
          </a:p>
          <a:p>
            <a:pPr lvl="4"/>
            <a:r>
              <a:rPr lang="en-GB" altLang="ru-RU" smtClean="0"/>
              <a:t>Пятый уровень структуры</a:t>
            </a:r>
          </a:p>
          <a:p>
            <a:pPr lvl="4"/>
            <a:r>
              <a:rPr lang="en-GB" altLang="ru-RU" smtClean="0"/>
              <a:t>Шестой уровень структуры</a:t>
            </a:r>
          </a:p>
          <a:p>
            <a:pPr lvl="4"/>
            <a:r>
              <a:rPr lang="en-GB" altLang="ru-RU" smtClean="0"/>
              <a:t>Седьмой уровень структуры</a:t>
            </a:r>
          </a:p>
          <a:p>
            <a:pPr lvl="4"/>
            <a:r>
              <a:rPr lang="en-GB" altLang="ru-RU" smtClean="0"/>
              <a:t>Восьмой уровень структуры</a:t>
            </a:r>
          </a:p>
          <a:p>
            <a:pPr lvl="4"/>
            <a:r>
              <a:rPr lang="en-GB" altLang="ru-RU" smtClean="0"/>
              <a:t>Девятый уровень структуры</a:t>
            </a:r>
          </a:p>
        </p:txBody>
      </p:sp>
      <p:sp>
        <p:nvSpPr>
          <p:cNvPr id="2" name="Rectangle 3"/>
          <p:cNvSpPr>
            <a:spLocks noGrp="1" noChangeArrowheads="1"/>
          </p:cNvSpPr>
          <p:nvPr>
            <p:ph type="dt"/>
          </p:nvPr>
        </p:nvSpPr>
        <p:spPr bwMode="auto">
          <a:xfrm>
            <a:off x="503238" y="6886575"/>
            <a:ext cx="2346325" cy="51911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eaLnBrk="1">
              <a:lnSpc>
                <a:spcPct val="95000"/>
              </a:lnSpc>
              <a:buClr>
                <a:srgbClr val="000000"/>
              </a:buClr>
              <a:buSzPct val="100000"/>
              <a:buFont typeface="Times New Roman" panose="02020603050405020304" pitchFamily="18" charset="0"/>
              <a:buNone/>
              <a:tabLst>
                <a:tab pos="723900" algn="l"/>
                <a:tab pos="1447800" algn="l"/>
                <a:tab pos="2171700" algn="l"/>
              </a:tabLst>
              <a:defRPr sz="1400" smtClean="0">
                <a:solidFill>
                  <a:srgbClr val="000000"/>
                </a:solidFill>
                <a:latin typeface="Times New Roman" panose="02020603050405020304" pitchFamily="18" charset="0"/>
                <a:cs typeface="Arial Unicode MS" panose="020B0604020202020204" pitchFamily="34" charset="-128"/>
              </a:defRPr>
            </a:lvl1pPr>
          </a:lstStyle>
          <a:p>
            <a:pPr>
              <a:defRPr/>
            </a:pPr>
            <a:endParaRPr lang="ru-RU" altLang="ru-RU"/>
          </a:p>
        </p:txBody>
      </p:sp>
      <p:sp>
        <p:nvSpPr>
          <p:cNvPr id="1028" name="Rectangle 4"/>
          <p:cNvSpPr>
            <a:spLocks noGrp="1" noChangeArrowheads="1"/>
          </p:cNvSpPr>
          <p:nvPr>
            <p:ph type="ftr"/>
          </p:nvPr>
        </p:nvSpPr>
        <p:spPr bwMode="auto">
          <a:xfrm>
            <a:off x="3448050" y="6886575"/>
            <a:ext cx="3194050" cy="51911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ctr" eaLnBrk="1">
              <a:lnSpc>
                <a:spcPct val="95000"/>
              </a:lnSpc>
              <a:buClr>
                <a:srgbClr val="000000"/>
              </a:buClr>
              <a:buSzPct val="100000"/>
              <a:buFont typeface="Times New Roman" panose="02020603050405020304" pitchFamily="18" charset="0"/>
              <a:buNone/>
              <a:tabLst>
                <a:tab pos="723900" algn="l"/>
                <a:tab pos="1447800" algn="l"/>
                <a:tab pos="2171700" algn="l"/>
                <a:tab pos="2895600" algn="l"/>
              </a:tabLst>
              <a:defRPr sz="1400" smtClean="0">
                <a:solidFill>
                  <a:srgbClr val="000000"/>
                </a:solidFill>
                <a:latin typeface="Times New Roman" panose="02020603050405020304" pitchFamily="18" charset="0"/>
                <a:cs typeface="Arial Unicode MS" panose="020B0604020202020204" pitchFamily="34" charset="-128"/>
              </a:defRPr>
            </a:lvl1pPr>
          </a:lstStyle>
          <a:p>
            <a:pPr>
              <a:defRPr/>
            </a:pPr>
            <a:endParaRPr lang="ru-RU" altLang="ru-RU"/>
          </a:p>
        </p:txBody>
      </p:sp>
      <p:sp>
        <p:nvSpPr>
          <p:cNvPr id="1029" name="Rectangle 5"/>
          <p:cNvSpPr>
            <a:spLocks noGrp="1" noChangeArrowheads="1"/>
          </p:cNvSpPr>
          <p:nvPr>
            <p:ph type="sldNum"/>
          </p:nvPr>
        </p:nvSpPr>
        <p:spPr bwMode="auto">
          <a:xfrm>
            <a:off x="7227888" y="6886575"/>
            <a:ext cx="2346325" cy="519113"/>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r" eaLnBrk="1">
              <a:lnSpc>
                <a:spcPct val="95000"/>
              </a:lnSpc>
              <a:buClr>
                <a:srgbClr val="000000"/>
              </a:buClr>
              <a:buSzPct val="100000"/>
              <a:buFont typeface="Times New Roman" panose="02020603050405020304" pitchFamily="18" charset="0"/>
              <a:buNone/>
              <a:tabLst>
                <a:tab pos="723900" algn="l"/>
                <a:tab pos="1447800" algn="l"/>
                <a:tab pos="2171700" algn="l"/>
              </a:tabLst>
              <a:defRPr sz="1400" smtClean="0">
                <a:solidFill>
                  <a:srgbClr val="000000"/>
                </a:solidFill>
                <a:latin typeface="Times New Roman" panose="02020603050405020304" pitchFamily="18" charset="0"/>
                <a:cs typeface="Arial Unicode MS" panose="020B0604020202020204" pitchFamily="34" charset="-128"/>
              </a:defRPr>
            </a:lvl1pPr>
          </a:lstStyle>
          <a:p>
            <a:pPr>
              <a:defRPr/>
            </a:pPr>
            <a:fld id="{499D5D64-B302-479D-8DED-FD77879CCB1F}"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49263" rtl="0" eaLnBrk="0" fontAlgn="base" hangingPunct="0">
        <a:lnSpc>
          <a:spcPct val="93000"/>
        </a:lnSpc>
        <a:spcBef>
          <a:spcPct val="0"/>
        </a:spcBef>
        <a:spcAft>
          <a:spcPct val="0"/>
        </a:spcAft>
        <a:buClr>
          <a:srgbClr val="000000"/>
        </a:buClr>
        <a:buSzPct val="100000"/>
        <a:buFont typeface="Times New Roman" panose="02020603050405020304" pitchFamily="18" charset="0"/>
        <a:defRPr sz="4400" kern="1200">
          <a:solidFill>
            <a:srgbClr val="000000"/>
          </a:solidFill>
          <a:latin typeface="+mj-lt"/>
          <a:ea typeface="+mj-ea"/>
          <a:cs typeface="+mj-cs"/>
        </a:defRPr>
      </a:lvl1pPr>
      <a:lvl2pPr algn="ctr" defTabSz="449263" rtl="0" eaLnBrk="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MS Gothic" charset="0"/>
        </a:defRPr>
      </a:lvl2pPr>
      <a:lvl3pPr algn="ctr" defTabSz="449263" rtl="0" eaLnBrk="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MS Gothic" charset="0"/>
        </a:defRPr>
      </a:lvl3pPr>
      <a:lvl4pPr algn="ctr" defTabSz="449263" rtl="0" eaLnBrk="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MS Gothic" charset="0"/>
        </a:defRPr>
      </a:lvl4pPr>
      <a:lvl5pPr algn="ctr" defTabSz="449263" rtl="0" eaLnBrk="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MS Gothic" charset="0"/>
        </a:defRPr>
      </a:lvl5pPr>
      <a:lvl6pPr marL="25146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MS Gothic" charset="0"/>
        </a:defRPr>
      </a:lvl6pPr>
      <a:lvl7pPr marL="29718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MS Gothic" charset="0"/>
        </a:defRPr>
      </a:lvl7pPr>
      <a:lvl8pPr marL="34290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MS Gothic" charset="0"/>
        </a:defRPr>
      </a:lvl8pPr>
      <a:lvl9pPr marL="3886200" indent="-228600" algn="ctr" defTabSz="449263" rtl="0" fontAlgn="base" hangingPunct="0">
        <a:lnSpc>
          <a:spcPct val="93000"/>
        </a:lnSpc>
        <a:spcBef>
          <a:spcPct val="0"/>
        </a:spcBef>
        <a:spcAft>
          <a:spcPct val="0"/>
        </a:spcAft>
        <a:buClr>
          <a:srgbClr val="000000"/>
        </a:buClr>
        <a:buSzPct val="100000"/>
        <a:buFont typeface="Times New Roman" panose="02020603050405020304" pitchFamily="18" charset="0"/>
        <a:defRPr sz="4400">
          <a:solidFill>
            <a:srgbClr val="000000"/>
          </a:solidFill>
          <a:latin typeface="Arial" panose="020B0604020202020204" pitchFamily="34" charset="0"/>
          <a:cs typeface="MS Gothic" charset="0"/>
        </a:defRPr>
      </a:lvl9pPr>
    </p:titleStyle>
    <p:bodyStyle>
      <a:lvl1pPr marL="342900" indent="-342900" algn="l" defTabSz="449263" rtl="0" eaLnBrk="0" fontAlgn="base" hangingPunct="0">
        <a:lnSpc>
          <a:spcPct val="93000"/>
        </a:lnSpc>
        <a:spcBef>
          <a:spcPct val="0"/>
        </a:spcBef>
        <a:spcAft>
          <a:spcPts val="1425"/>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49263" rtl="0" eaLnBrk="0" fontAlgn="base" hangingPunct="0">
        <a:lnSpc>
          <a:spcPct val="93000"/>
        </a:lnSpc>
        <a:spcBef>
          <a:spcPct val="0"/>
        </a:spcBef>
        <a:spcAft>
          <a:spcPts val="1138"/>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49263" rtl="0" eaLnBrk="0" fontAlgn="base" hangingPunct="0">
        <a:lnSpc>
          <a:spcPct val="93000"/>
        </a:lnSpc>
        <a:spcBef>
          <a:spcPct val="0"/>
        </a:spcBef>
        <a:spcAft>
          <a:spcPts val="85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49263" rtl="0" eaLnBrk="0" fontAlgn="base" hangingPunct="0">
        <a:lnSpc>
          <a:spcPct val="93000"/>
        </a:lnSpc>
        <a:spcBef>
          <a:spcPct val="0"/>
        </a:spcBef>
        <a:spcAft>
          <a:spcPts val="575"/>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49263" rtl="0" eaLnBrk="0" fontAlgn="base" hangingPunct="0">
        <a:lnSpc>
          <a:spcPct val="93000"/>
        </a:lnSpc>
        <a:spcBef>
          <a:spcPct val="0"/>
        </a:spcBef>
        <a:spcAft>
          <a:spcPts val="288"/>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slide" Target="slide3.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6.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9.png"/><Relationship Id="rId7" Type="http://schemas.openxmlformats.org/officeDocument/2006/relationships/image" Target="../media/image20.png"/><Relationship Id="rId2" Type="http://schemas.openxmlformats.org/officeDocument/2006/relationships/image" Target="../media/image22.png"/><Relationship Id="rId1" Type="http://schemas.openxmlformats.org/officeDocument/2006/relationships/slideLayout" Target="../slideLayouts/slideLayout6.xml"/><Relationship Id="rId6" Type="http://schemas.openxmlformats.org/officeDocument/2006/relationships/image" Target="../media/image21.png"/><Relationship Id="rId5" Type="http://schemas.openxmlformats.org/officeDocument/2006/relationships/image" Target="../media/image23.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4.xml"/><Relationship Id="rId4" Type="http://schemas.openxmlformats.org/officeDocument/2006/relationships/slide" Target="slide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2.xml"/><Relationship Id="rId1" Type="http://schemas.openxmlformats.org/officeDocument/2006/relationships/audio" Target="file:///C:\Users\6%20&#1082;&#1072;&#1073;&#1080;&#1085;&#1077;&#1090;\Desktop\Antonio-Vival_di-Vremena-goda-Vesna(muzofon.com).mp3" TargetMode="Externa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4.xml"/><Relationship Id="rId5" Type="http://schemas.openxmlformats.org/officeDocument/2006/relationships/slide" Target="slide2.xml"/><Relationship Id="rId4" Type="http://schemas.openxmlformats.org/officeDocument/2006/relationships/audio" Target="../media/audio2.wav"/></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slide" Target="slide2.xml"/><Relationship Id="rId4" Type="http://schemas.openxmlformats.org/officeDocument/2006/relationships/audio" Target="../media/audio2.wav"/></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29.png"/><Relationship Id="rId1" Type="http://schemas.openxmlformats.org/officeDocument/2006/relationships/slideLayout" Target="../slideLayouts/slideLayout2.xml"/><Relationship Id="rId4" Type="http://schemas.openxmlformats.org/officeDocument/2006/relationships/image" Target="../media/image30.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slideLayout" Target="../slideLayouts/slideLayout2.xml"/><Relationship Id="rId1" Type="http://schemas.openxmlformats.org/officeDocument/2006/relationships/video" Target="NULL" TargetMode="External"/></Relationships>
</file>

<file path=ppt/slides/_rels/slide5.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3.jpeg"/><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rusmultframe003.jpg"/>
          <p:cNvPicPr>
            <a:picLocks noChangeAspect="1" noChangeArrowheads="1"/>
          </p:cNvPicPr>
          <p:nvPr/>
        </p:nvPicPr>
        <p:blipFill>
          <a:blip r:embed="rId2"/>
          <a:srcRect/>
          <a:stretch>
            <a:fillRect/>
          </a:stretch>
        </p:blipFill>
        <p:spPr bwMode="auto">
          <a:xfrm>
            <a:off x="1" y="0"/>
            <a:ext cx="10071875" cy="7559675"/>
          </a:xfrm>
          <a:prstGeom prst="rect">
            <a:avLst/>
          </a:prstGeom>
          <a:noFill/>
          <a:ln w="9525">
            <a:noFill/>
            <a:miter lim="800000"/>
            <a:headEnd/>
            <a:tailEnd/>
          </a:ln>
        </p:spPr>
      </p:pic>
      <p:sp>
        <p:nvSpPr>
          <p:cNvPr id="3075" name="Заголовок 4"/>
          <p:cNvSpPr>
            <a:spLocks noGrp="1"/>
          </p:cNvSpPr>
          <p:nvPr>
            <p:ph type="title"/>
          </p:nvPr>
        </p:nvSpPr>
        <p:spPr>
          <a:xfrm>
            <a:off x="551285" y="0"/>
            <a:ext cx="9025309" cy="3071119"/>
          </a:xfrm>
        </p:spPr>
        <p:txBody>
          <a:bodyPr/>
          <a:lstStyle/>
          <a:p>
            <a:pPr>
              <a:buFont typeface="Arial" pitchFamily="34" charset="0"/>
              <a:buChar char="•"/>
              <a:defRPr/>
            </a:pPr>
            <a:r>
              <a:rPr lang="ru-RU" sz="2200" b="1" i="1" dirty="0" smtClean="0">
                <a:solidFill>
                  <a:srgbClr val="C00000"/>
                </a:solidFill>
                <a:latin typeface="Times New Roman" pitchFamily="18" charset="0"/>
                <a:cs typeface="Arial" pitchFamily="34" charset="0"/>
              </a:rPr>
              <a:t/>
            </a:r>
            <a:br>
              <a:rPr lang="ru-RU" sz="2200" b="1" i="1" dirty="0" smtClean="0">
                <a:solidFill>
                  <a:srgbClr val="C00000"/>
                </a:solidFill>
                <a:latin typeface="Times New Roman" pitchFamily="18" charset="0"/>
                <a:cs typeface="Arial" pitchFamily="34" charset="0"/>
              </a:rPr>
            </a:br>
            <a:r>
              <a:rPr lang="ru-RU" sz="2200" b="1" i="1" dirty="0" smtClean="0">
                <a:solidFill>
                  <a:srgbClr val="C00000"/>
                </a:solidFill>
                <a:latin typeface="Times New Roman" pitchFamily="18" charset="0"/>
                <a:cs typeface="Arial" pitchFamily="34" charset="0"/>
              </a:rPr>
              <a:t/>
            </a:r>
            <a:br>
              <a:rPr lang="ru-RU" sz="2200" b="1" i="1" dirty="0" smtClean="0">
                <a:solidFill>
                  <a:srgbClr val="C00000"/>
                </a:solidFill>
                <a:latin typeface="Times New Roman" pitchFamily="18" charset="0"/>
                <a:cs typeface="Arial" pitchFamily="34" charset="0"/>
              </a:rPr>
            </a:br>
            <a:r>
              <a:rPr lang="ru-RU" sz="2200" b="1" i="1" dirty="0" smtClean="0">
                <a:solidFill>
                  <a:srgbClr val="C00000"/>
                </a:solidFill>
                <a:latin typeface="Times New Roman" pitchFamily="18" charset="0"/>
                <a:cs typeface="Arial" pitchFamily="34" charset="0"/>
              </a:rPr>
              <a:t/>
            </a:r>
            <a:br>
              <a:rPr lang="ru-RU" sz="2200" b="1" i="1" dirty="0" smtClean="0">
                <a:solidFill>
                  <a:srgbClr val="C00000"/>
                </a:solidFill>
                <a:latin typeface="Times New Roman" pitchFamily="18" charset="0"/>
                <a:cs typeface="Arial" pitchFamily="34" charset="0"/>
              </a:rPr>
            </a:br>
            <a:r>
              <a:rPr lang="ru-RU" sz="3100" i="1" dirty="0" smtClean="0">
                <a:solidFill>
                  <a:srgbClr val="C00000"/>
                </a:solidFill>
                <a:latin typeface="Monotype Corsiva" pitchFamily="66" charset="0"/>
                <a:cs typeface="Arial" pitchFamily="34" charset="0"/>
              </a:rPr>
              <a:t/>
            </a:r>
            <a:br>
              <a:rPr lang="ru-RU" sz="3100" i="1" dirty="0" smtClean="0">
                <a:solidFill>
                  <a:srgbClr val="C00000"/>
                </a:solidFill>
                <a:latin typeface="Monotype Corsiva" pitchFamily="66" charset="0"/>
                <a:cs typeface="Arial" pitchFamily="34" charset="0"/>
              </a:rPr>
            </a:br>
            <a:r>
              <a:rPr lang="ru-RU" sz="3500" dirty="0" smtClean="0">
                <a:solidFill>
                  <a:schemeClr val="bg2">
                    <a:lumMod val="10000"/>
                  </a:schemeClr>
                </a:solidFill>
              </a:rPr>
              <a:t/>
            </a:r>
            <a:br>
              <a:rPr lang="ru-RU" sz="3500" dirty="0" smtClean="0">
                <a:solidFill>
                  <a:schemeClr val="bg2">
                    <a:lumMod val="10000"/>
                  </a:schemeClr>
                </a:solidFill>
              </a:rPr>
            </a:br>
            <a:endParaRPr lang="ru-RU" sz="3500" dirty="0" smtClean="0"/>
          </a:p>
        </p:txBody>
      </p:sp>
      <p:pic>
        <p:nvPicPr>
          <p:cNvPr id="2052" name="Содержимое 5" descr="C:\Users\Lenovo\Documents\s1200 (1).jpg"/>
          <p:cNvPicPr>
            <a:picLocks noGrp="1"/>
          </p:cNvPicPr>
          <p:nvPr>
            <p:ph idx="1"/>
          </p:nvPr>
        </p:nvPicPr>
        <p:blipFill>
          <a:blip r:embed="rId3"/>
          <a:srcRect/>
          <a:stretch>
            <a:fillRect/>
          </a:stretch>
        </p:blipFill>
        <p:spPr>
          <a:xfrm>
            <a:off x="1825602" y="0"/>
            <a:ext cx="6215106" cy="7559675"/>
          </a:xfrm>
        </p:spPr>
      </p:pic>
      <p:pic>
        <p:nvPicPr>
          <p:cNvPr id="5" name="Содержимое 5" descr="C:\Users\Lenovo\Documents\s1200 (1).jpg"/>
          <p:cNvPicPr>
            <a:picLocks/>
          </p:cNvPicPr>
          <p:nvPr/>
        </p:nvPicPr>
        <p:blipFill>
          <a:blip r:embed="rId3"/>
          <a:srcRect/>
          <a:stretch>
            <a:fillRect/>
          </a:stretch>
        </p:blipFill>
        <p:spPr bwMode="auto">
          <a:xfrm>
            <a:off x="1978002" y="152400"/>
            <a:ext cx="6215106" cy="7559675"/>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07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5"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503238" y="301625"/>
            <a:ext cx="9069387" cy="6621463"/>
          </a:xfrm>
        </p:spPr>
        <p:txBody>
          <a:bodyPr/>
          <a:lstStyle/>
          <a:p>
            <a:pPr algn="l"/>
            <a:r>
              <a:rPr lang="ru-RU" sz="2800" b="1" dirty="0" smtClean="0"/>
              <a:t> 	</a:t>
            </a:r>
            <a:r>
              <a:rPr lang="ru-RU" sz="2800" b="1" dirty="0" smtClean="0">
                <a:solidFill>
                  <a:schemeClr val="accent2"/>
                </a:solidFill>
              </a:rPr>
              <a:t>Алгоритм предназначен для совершенствования умения правильно писать падежные  окончания имён прилагательных.</a:t>
            </a:r>
            <a:br>
              <a:rPr lang="ru-RU" sz="2800" b="1" dirty="0" smtClean="0">
                <a:solidFill>
                  <a:schemeClr val="accent2"/>
                </a:solidFill>
              </a:rPr>
            </a:br>
            <a:r>
              <a:rPr lang="ru-RU" sz="2800" b="1" dirty="0" smtClean="0">
                <a:solidFill>
                  <a:schemeClr val="accent2"/>
                </a:solidFill>
              </a:rPr>
              <a:t/>
            </a:r>
            <a:br>
              <a:rPr lang="ru-RU" sz="2800" b="1" dirty="0" smtClean="0">
                <a:solidFill>
                  <a:schemeClr val="accent2"/>
                </a:solidFill>
              </a:rPr>
            </a:br>
            <a:r>
              <a:rPr lang="ru-RU" sz="2800" b="1" dirty="0" smtClean="0"/>
              <a:t/>
            </a:r>
            <a:br>
              <a:rPr lang="ru-RU" sz="2800" b="1" dirty="0" smtClean="0"/>
            </a:br>
            <a:r>
              <a:rPr lang="ru-RU" sz="2800" b="1" dirty="0" smtClean="0"/>
              <a:t/>
            </a:r>
            <a:br>
              <a:rPr lang="ru-RU" sz="2800" b="1" dirty="0" smtClean="0"/>
            </a:br>
            <a:r>
              <a:rPr lang="ru-RU" sz="2800" b="1" dirty="0" smtClean="0"/>
              <a:t>	1. Прочитай словосочетание.</a:t>
            </a:r>
            <a:br>
              <a:rPr lang="ru-RU" sz="2800" b="1" dirty="0" smtClean="0"/>
            </a:br>
            <a:r>
              <a:rPr lang="ru-RU" sz="2800" b="1" dirty="0" smtClean="0"/>
              <a:t>	2. Определи род, ___________ имени существительного.</a:t>
            </a:r>
            <a:br>
              <a:rPr lang="ru-RU" sz="2800" b="1" dirty="0" smtClean="0"/>
            </a:br>
            <a:r>
              <a:rPr lang="ru-RU" sz="2800" b="1" dirty="0" smtClean="0"/>
              <a:t>	3. По падежу имени существительного определи падеж имени ___________________.</a:t>
            </a:r>
            <a:br>
              <a:rPr lang="ru-RU" sz="2800" b="1" dirty="0" smtClean="0"/>
            </a:br>
            <a:r>
              <a:rPr lang="ru-RU" sz="2800" b="1" dirty="0" smtClean="0"/>
              <a:t>	4. Вспомни, какие окончания имеют имена _________________ в этом падеже.</a:t>
            </a:r>
            <a:br>
              <a:rPr lang="ru-RU" sz="2800" b="1" dirty="0" smtClean="0"/>
            </a:br>
            <a:r>
              <a:rPr lang="ru-RU" sz="2800" b="1" dirty="0" smtClean="0"/>
              <a:t>	5. Выбери правильное ______________.</a:t>
            </a:r>
            <a:br>
              <a:rPr lang="ru-RU" sz="2800" b="1" dirty="0" smtClean="0"/>
            </a:br>
            <a:endParaRPr lang="ru-RU" sz="2800" b="1" dirty="0" smtClean="0"/>
          </a:p>
        </p:txBody>
      </p:sp>
      <p:sp>
        <p:nvSpPr>
          <p:cNvPr id="7171" name="Управляющая кнопка: далее 2">
            <a:hlinkClick r:id="rId2" action="ppaction://hlinksldjump" highlightClick="1"/>
          </p:cNvPr>
          <p:cNvSpPr>
            <a:spLocks noChangeArrowheads="1"/>
          </p:cNvSpPr>
          <p:nvPr/>
        </p:nvSpPr>
        <p:spPr bwMode="auto">
          <a:xfrm>
            <a:off x="7326313" y="6351588"/>
            <a:ext cx="1000125" cy="500062"/>
          </a:xfrm>
          <a:prstGeom prst="actionButtonForwardNext">
            <a:avLst/>
          </a:prstGeom>
          <a:solidFill>
            <a:srgbClr val="00B8FF"/>
          </a:solidFill>
          <a:ln w="9525" algn="ctr">
            <a:solidFill>
              <a:schemeClr val="tx1"/>
            </a:solidFill>
            <a:round/>
            <a:headEnd/>
            <a:tailEnd/>
          </a:ln>
        </p:spPr>
        <p:txBody>
          <a:bodyPr/>
          <a:lstStyle/>
          <a:p>
            <a:endParaRPr lang="ru-RU"/>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Заголовок 1"/>
          <p:cNvSpPr>
            <a:spLocks noGrp="1"/>
          </p:cNvSpPr>
          <p:nvPr>
            <p:ph type="title"/>
          </p:nvPr>
        </p:nvSpPr>
        <p:spPr>
          <a:xfrm>
            <a:off x="503238" y="301625"/>
            <a:ext cx="9069387" cy="6621463"/>
          </a:xfrm>
        </p:spPr>
        <p:txBody>
          <a:bodyPr/>
          <a:lstStyle/>
          <a:p>
            <a:pPr algn="l"/>
            <a:r>
              <a:rPr lang="ru-RU" sz="2800" b="1" dirty="0" smtClean="0"/>
              <a:t> 	</a:t>
            </a:r>
            <a:r>
              <a:rPr lang="ru-RU" sz="2800" b="1" dirty="0" smtClean="0">
                <a:solidFill>
                  <a:schemeClr val="accent2"/>
                </a:solidFill>
              </a:rPr>
              <a:t>Алгоритм предназначен для совершенствования умения правильно писать падежные  окончания имён прилагательных.</a:t>
            </a:r>
            <a:br>
              <a:rPr lang="ru-RU" sz="2800" b="1" dirty="0" smtClean="0">
                <a:solidFill>
                  <a:schemeClr val="accent2"/>
                </a:solidFill>
              </a:rPr>
            </a:br>
            <a:r>
              <a:rPr lang="ru-RU" sz="2800" b="1" dirty="0" smtClean="0">
                <a:solidFill>
                  <a:schemeClr val="accent2"/>
                </a:solidFill>
              </a:rPr>
              <a:t/>
            </a:r>
            <a:br>
              <a:rPr lang="ru-RU" sz="2800" b="1" dirty="0" smtClean="0">
                <a:solidFill>
                  <a:schemeClr val="accent2"/>
                </a:solidFill>
              </a:rPr>
            </a:br>
            <a:r>
              <a:rPr lang="ru-RU" sz="2800" b="1" dirty="0" smtClean="0"/>
              <a:t/>
            </a:r>
            <a:br>
              <a:rPr lang="ru-RU" sz="2800" b="1" dirty="0" smtClean="0"/>
            </a:br>
            <a:r>
              <a:rPr lang="ru-RU" sz="2800" b="1" dirty="0" smtClean="0"/>
              <a:t/>
            </a:r>
            <a:br>
              <a:rPr lang="ru-RU" sz="2800" b="1" dirty="0" smtClean="0"/>
            </a:br>
            <a:r>
              <a:rPr lang="ru-RU" sz="2800" b="1" dirty="0" smtClean="0"/>
              <a:t>	1. Прочитай словосочетание.</a:t>
            </a:r>
            <a:br>
              <a:rPr lang="ru-RU" sz="2800" b="1" dirty="0" smtClean="0"/>
            </a:br>
            <a:r>
              <a:rPr lang="ru-RU" sz="2800" b="1" dirty="0" smtClean="0"/>
              <a:t>	2. Определи род, падеж имени существительного.</a:t>
            </a:r>
            <a:br>
              <a:rPr lang="ru-RU" sz="2800" b="1" dirty="0" smtClean="0"/>
            </a:br>
            <a:r>
              <a:rPr lang="ru-RU" sz="2800" b="1" dirty="0" smtClean="0"/>
              <a:t>	3. По падежу имени существительного определи падеж имени прилагательного.</a:t>
            </a:r>
            <a:br>
              <a:rPr lang="ru-RU" sz="2800" b="1" dirty="0" smtClean="0"/>
            </a:br>
            <a:r>
              <a:rPr lang="ru-RU" sz="2800" b="1" dirty="0" smtClean="0"/>
              <a:t>	4. Вспомни, какие окончания имеют имена прилагательные в этом падеже.</a:t>
            </a:r>
            <a:br>
              <a:rPr lang="ru-RU" sz="2800" b="1" dirty="0" smtClean="0"/>
            </a:br>
            <a:r>
              <a:rPr lang="ru-RU" sz="2800" b="1" dirty="0" smtClean="0"/>
              <a:t>	5. Выбери правильный ответ.</a:t>
            </a:r>
            <a:br>
              <a:rPr lang="ru-RU" sz="2800" b="1" dirty="0" smtClean="0"/>
            </a:br>
            <a:endParaRPr lang="ru-RU" sz="2800" b="1" dirty="0" smtClean="0"/>
          </a:p>
        </p:txBody>
      </p:sp>
      <p:sp>
        <p:nvSpPr>
          <p:cNvPr id="7171" name="Управляющая кнопка: далее 2">
            <a:hlinkClick r:id="rId2" action="ppaction://hlinksldjump" highlightClick="1"/>
          </p:cNvPr>
          <p:cNvSpPr>
            <a:spLocks noChangeArrowheads="1"/>
          </p:cNvSpPr>
          <p:nvPr/>
        </p:nvSpPr>
        <p:spPr bwMode="auto">
          <a:xfrm>
            <a:off x="7326313" y="6351588"/>
            <a:ext cx="1000125" cy="500062"/>
          </a:xfrm>
          <a:prstGeom prst="actionButtonForwardNext">
            <a:avLst/>
          </a:prstGeom>
          <a:solidFill>
            <a:srgbClr val="00B8FF"/>
          </a:solidFill>
          <a:ln w="9525" algn="ctr">
            <a:solidFill>
              <a:schemeClr val="tx1"/>
            </a:solidFill>
            <a:round/>
            <a:headEnd/>
            <a:tailEnd/>
          </a:ln>
        </p:spPr>
        <p:txBody>
          <a:bodyPr/>
          <a:lstStyle/>
          <a:p>
            <a:endParaRPr lang="ru-RU"/>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388657" y="287317"/>
            <a:ext cx="8097150" cy="1055886"/>
          </a:xfrm>
          <a:prstGeom prst="rect">
            <a:avLst/>
          </a:prstGeom>
        </p:spPr>
        <p:txBody>
          <a:bodyPr wrap="square" lIns="100794" tIns="50397" rIns="100794" bIns="50397">
            <a:spAutoFit/>
          </a:bodyPr>
          <a:lstStyle/>
          <a:p>
            <a:pPr algn="ctr"/>
            <a:r>
              <a:rPr lang="ru-RU" sz="3100" dirty="0">
                <a:solidFill>
                  <a:srgbClr val="FF0000"/>
                </a:solidFill>
                <a:latin typeface="Arial Black" panose="020B0A04020102020204" pitchFamily="34" charset="0"/>
              </a:rPr>
              <a:t>Как определить  падеж   имени  </a:t>
            </a:r>
            <a:r>
              <a:rPr lang="ru-RU" sz="3100" dirty="0" smtClean="0">
                <a:solidFill>
                  <a:srgbClr val="FF0000"/>
                </a:solidFill>
                <a:latin typeface="Arial Black" panose="020B0A04020102020204" pitchFamily="34" charset="0"/>
              </a:rPr>
              <a:t>прилагательного  рода?</a:t>
            </a:r>
            <a:endParaRPr lang="ru-RU" sz="3100" dirty="0">
              <a:solidFill>
                <a:srgbClr val="FF0000"/>
              </a:solidFill>
              <a:latin typeface="Arial Black" panose="020B0A04020102020204" pitchFamily="34" charset="0"/>
            </a:endParaRPr>
          </a:p>
        </p:txBody>
      </p:sp>
      <p:pic>
        <p:nvPicPr>
          <p:cNvPr id="10" name="Picture 2" descr="https://i.pinimg.com/736x/c4/fd/07/c4fd071acf74627bd7840ce69cc3cec5.jpg"/>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64960" y="1557324"/>
            <a:ext cx="7140443" cy="5156447"/>
          </a:xfrm>
          <a:prstGeom prst="rect">
            <a:avLst/>
          </a:prstGeom>
          <a:noFill/>
          <a:extLst>
            <a:ext uri="{909E8E84-426E-40DD-AFC4-6F175D3DCCD1}">
              <a14:hiddenFill xmlns:a14="http://schemas.microsoft.com/office/drawing/2010/main" xmlns="">
                <a:solidFill>
                  <a:srgbClr val="FFFFFF"/>
                </a:solidFill>
              </a14:hiddenFill>
            </a:ext>
          </a:extLst>
        </p:spPr>
      </p:pic>
      <p:grpSp>
        <p:nvGrpSpPr>
          <p:cNvPr id="2" name="Группа 10"/>
          <p:cNvGrpSpPr/>
          <p:nvPr/>
        </p:nvGrpSpPr>
        <p:grpSpPr>
          <a:xfrm>
            <a:off x="4246475" y="2053753"/>
            <a:ext cx="4155831" cy="807674"/>
            <a:chOff x="3392461" y="3360724"/>
            <a:chExt cx="3769699" cy="732707"/>
          </a:xfrm>
        </p:grpSpPr>
        <p:sp>
          <p:nvSpPr>
            <p:cNvPr id="12" name="Прямоугольник 11"/>
            <p:cNvSpPr/>
            <p:nvPr/>
          </p:nvSpPr>
          <p:spPr>
            <a:xfrm>
              <a:off x="3392461" y="3570211"/>
              <a:ext cx="3769699" cy="523220"/>
            </a:xfrm>
            <a:prstGeom prst="rect">
              <a:avLst/>
            </a:prstGeom>
          </p:spPr>
          <p:txBody>
            <a:bodyPr wrap="square">
              <a:spAutoFit/>
            </a:bodyPr>
            <a:lstStyle/>
            <a:p>
              <a:pPr>
                <a:defRPr/>
              </a:pPr>
              <a:r>
                <a:rPr lang="ru-RU" sz="3100" dirty="0">
                  <a:solidFill>
                    <a:srgbClr val="002060"/>
                  </a:solidFill>
                  <a:latin typeface="Arial Black" panose="020B0A04020102020204" pitchFamily="34" charset="0"/>
                </a:rPr>
                <a:t>сущ. + прил.</a:t>
              </a:r>
            </a:p>
          </p:txBody>
        </p:sp>
        <p:cxnSp>
          <p:nvCxnSpPr>
            <p:cNvPr id="13" name="Прямая соединительная линия 12"/>
            <p:cNvCxnSpPr/>
            <p:nvPr/>
          </p:nvCxnSpPr>
          <p:spPr>
            <a:xfrm>
              <a:off x="3733800" y="3451201"/>
              <a:ext cx="227220" cy="23802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4" name="Прямая соединительная линия 13"/>
            <p:cNvCxnSpPr/>
            <p:nvPr/>
          </p:nvCxnSpPr>
          <p:spPr>
            <a:xfrm flipH="1">
              <a:off x="3733800" y="3444274"/>
              <a:ext cx="227220" cy="238020"/>
            </a:xfrm>
            <a:prstGeom prst="line">
              <a:avLst/>
            </a:prstGeom>
            <a:ln w="57150">
              <a:solidFill>
                <a:srgbClr val="FF0000"/>
              </a:solidFill>
            </a:ln>
          </p:spPr>
          <p:style>
            <a:lnRef idx="1">
              <a:schemeClr val="accent1"/>
            </a:lnRef>
            <a:fillRef idx="0">
              <a:schemeClr val="accent1"/>
            </a:fillRef>
            <a:effectRef idx="0">
              <a:schemeClr val="accent1"/>
            </a:effectRef>
            <a:fontRef idx="minor">
              <a:schemeClr val="tx1"/>
            </a:fontRef>
          </p:style>
        </p:cxnSp>
        <p:sp>
          <p:nvSpPr>
            <p:cNvPr id="15" name="Выгнутая вверх стрелка 14"/>
            <p:cNvSpPr/>
            <p:nvPr/>
          </p:nvSpPr>
          <p:spPr>
            <a:xfrm>
              <a:off x="3961020" y="3360724"/>
              <a:ext cx="1770974" cy="361924"/>
            </a:xfrm>
            <a:prstGeom prst="curvedDownArrow">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chemeClr val="tx1"/>
                </a:solidFill>
              </a:endParaRPr>
            </a:p>
          </p:txBody>
        </p:sp>
      </p:grpSp>
      <p:sp>
        <p:nvSpPr>
          <p:cNvPr id="16" name="Прямоугольник 15"/>
          <p:cNvSpPr/>
          <p:nvPr/>
        </p:nvSpPr>
        <p:spPr>
          <a:xfrm>
            <a:off x="4246474" y="3802125"/>
            <a:ext cx="3361474" cy="576753"/>
          </a:xfrm>
          <a:prstGeom prst="rect">
            <a:avLst/>
          </a:prstGeom>
        </p:spPr>
        <p:txBody>
          <a:bodyPr wrap="square" lIns="100794" tIns="50397" rIns="100794" bIns="50397">
            <a:spAutoFit/>
          </a:bodyPr>
          <a:lstStyle/>
          <a:p>
            <a:pPr>
              <a:defRPr/>
            </a:pPr>
            <a:r>
              <a:rPr lang="ru-RU" sz="3100" dirty="0" smtClean="0">
                <a:solidFill>
                  <a:srgbClr val="002060"/>
                </a:solidFill>
                <a:latin typeface="Arial Black" panose="020B0A04020102020204" pitchFamily="34" charset="0"/>
              </a:rPr>
              <a:t>Падеж  сущ.</a:t>
            </a:r>
            <a:endParaRPr lang="ru-RU" sz="3100" dirty="0">
              <a:solidFill>
                <a:srgbClr val="002060"/>
              </a:solidFill>
              <a:latin typeface="Arial Black" panose="020B0A04020102020204" pitchFamily="34" charset="0"/>
            </a:endParaRPr>
          </a:p>
        </p:txBody>
      </p:sp>
      <p:sp>
        <p:nvSpPr>
          <p:cNvPr id="17" name="Прямоугольник 16"/>
          <p:cNvSpPr/>
          <p:nvPr/>
        </p:nvSpPr>
        <p:spPr>
          <a:xfrm>
            <a:off x="3737924" y="5319375"/>
            <a:ext cx="4223070" cy="1055886"/>
          </a:xfrm>
          <a:prstGeom prst="rect">
            <a:avLst/>
          </a:prstGeom>
        </p:spPr>
        <p:txBody>
          <a:bodyPr wrap="square" lIns="100794" tIns="50397" rIns="100794" bIns="50397">
            <a:spAutoFit/>
          </a:bodyPr>
          <a:lstStyle/>
          <a:p>
            <a:pPr algn="ctr">
              <a:defRPr/>
            </a:pPr>
            <a:r>
              <a:rPr lang="ru-RU" sz="3100" dirty="0" smtClean="0">
                <a:solidFill>
                  <a:srgbClr val="002060"/>
                </a:solidFill>
                <a:latin typeface="Arial Black" panose="020B0A04020102020204" pitchFamily="34" charset="0"/>
              </a:rPr>
              <a:t>Падеж  </a:t>
            </a:r>
          </a:p>
          <a:p>
            <a:pPr algn="ctr">
              <a:defRPr/>
            </a:pPr>
            <a:r>
              <a:rPr lang="ru-RU" sz="3100" dirty="0" smtClean="0">
                <a:solidFill>
                  <a:srgbClr val="002060"/>
                </a:solidFill>
                <a:latin typeface="Arial Black" panose="020B0A04020102020204" pitchFamily="34" charset="0"/>
              </a:rPr>
              <a:t>прилагательного</a:t>
            </a:r>
            <a:endParaRPr lang="ru-RU" sz="3100"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xmlns="" val="21345256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Содержимое 3" descr="сканирование0005.jpg"/>
          <p:cNvPicPr>
            <a:picLocks noGrp="1" noChangeAspect="1"/>
          </p:cNvPicPr>
          <p:nvPr>
            <p:ph idx="1"/>
          </p:nvPr>
        </p:nvPicPr>
        <p:blipFill>
          <a:blip r:embed="rId2"/>
          <a:stretch>
            <a:fillRect/>
          </a:stretch>
        </p:blipFill>
        <p:spPr>
          <a:xfrm>
            <a:off x="7287" y="207937"/>
            <a:ext cx="10073338" cy="7036749"/>
          </a:xfr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896908" y="525443"/>
            <a:ext cx="8183257" cy="5641756"/>
          </a:xfrm>
          <a:prstGeom prst="rect">
            <a:avLst/>
          </a:prstGeom>
        </p:spPr>
        <p:txBody>
          <a:bodyPr wrap="square" lIns="100794" tIns="50397" rIns="100794" bIns="50397">
            <a:spAutoFit/>
          </a:bodyPr>
          <a:lstStyle/>
          <a:p>
            <a:pPr algn="ctr">
              <a:spcAft>
                <a:spcPts val="0"/>
              </a:spcAft>
            </a:pPr>
            <a:r>
              <a:rPr lang="ru-RU" sz="4000" dirty="0">
                <a:solidFill>
                  <a:srgbClr val="002060"/>
                </a:solidFill>
                <a:latin typeface="Arial Black" panose="020B0A04020102020204" pitchFamily="34" charset="0"/>
                <a:ea typeface="Times New Roman" panose="02020603050405020304" pitchFamily="18" charset="0"/>
              </a:rPr>
              <a:t>Когда </a:t>
            </a:r>
            <a:r>
              <a:rPr lang="ru-RU" sz="4000" dirty="0" smtClean="0">
                <a:solidFill>
                  <a:srgbClr val="002060"/>
                </a:solidFill>
                <a:latin typeface="Arial Black" panose="020B0A04020102020204" pitchFamily="34" charset="0"/>
                <a:ea typeface="Times New Roman" panose="02020603050405020304" pitchFamily="18" charset="0"/>
              </a:rPr>
              <a:t> есть  </a:t>
            </a:r>
            <a:r>
              <a:rPr lang="ru-RU" sz="4000" dirty="0">
                <a:solidFill>
                  <a:srgbClr val="002060"/>
                </a:solidFill>
                <a:latin typeface="Arial Black" panose="020B0A04020102020204" pitchFamily="34" charset="0"/>
                <a:ea typeface="Times New Roman" panose="02020603050405020304" pitchFamily="18" charset="0"/>
              </a:rPr>
              <a:t>прилагательное</a:t>
            </a:r>
          </a:p>
          <a:p>
            <a:pPr algn="ctr">
              <a:spcAft>
                <a:spcPts val="0"/>
              </a:spcAft>
            </a:pPr>
            <a:r>
              <a:rPr lang="ru-RU" sz="4000" dirty="0">
                <a:solidFill>
                  <a:srgbClr val="002060"/>
                </a:solidFill>
                <a:latin typeface="Arial Black" panose="020B0A04020102020204" pitchFamily="34" charset="0"/>
                <a:ea typeface="Times New Roman" panose="02020603050405020304" pitchFamily="18" charset="0"/>
              </a:rPr>
              <a:t>И </a:t>
            </a:r>
            <a:r>
              <a:rPr lang="ru-RU" sz="4000" dirty="0" smtClean="0">
                <a:solidFill>
                  <a:srgbClr val="002060"/>
                </a:solidFill>
                <a:latin typeface="Arial Black" panose="020B0A04020102020204" pitchFamily="34" charset="0"/>
                <a:ea typeface="Times New Roman" panose="02020603050405020304" pitchFamily="18" charset="0"/>
              </a:rPr>
              <a:t> нужно </a:t>
            </a:r>
            <a:r>
              <a:rPr lang="ru-RU" sz="4000" dirty="0">
                <a:solidFill>
                  <a:srgbClr val="002060"/>
                </a:solidFill>
                <a:latin typeface="Arial Black" panose="020B0A04020102020204" pitchFamily="34" charset="0"/>
                <a:ea typeface="Times New Roman" panose="02020603050405020304" pitchFamily="18" charset="0"/>
              </a:rPr>
              <a:t>обязательно</a:t>
            </a:r>
          </a:p>
          <a:p>
            <a:pPr algn="ctr">
              <a:spcAft>
                <a:spcPts val="0"/>
              </a:spcAft>
            </a:pPr>
            <a:r>
              <a:rPr lang="ru-RU" sz="4000" dirty="0">
                <a:solidFill>
                  <a:srgbClr val="002060"/>
                </a:solidFill>
                <a:latin typeface="Arial Black" panose="020B0A04020102020204" pitchFamily="34" charset="0"/>
                <a:ea typeface="Times New Roman" panose="02020603050405020304" pitchFamily="18" charset="0"/>
              </a:rPr>
              <a:t>Узнать </a:t>
            </a:r>
            <a:r>
              <a:rPr lang="ru-RU" sz="4000" dirty="0" smtClean="0">
                <a:solidFill>
                  <a:srgbClr val="002060"/>
                </a:solidFill>
                <a:latin typeface="Arial Black" panose="020B0A04020102020204" pitchFamily="34" charset="0"/>
                <a:ea typeface="Times New Roman" panose="02020603050405020304" pitchFamily="18" charset="0"/>
              </a:rPr>
              <a:t> про </a:t>
            </a:r>
            <a:r>
              <a:rPr lang="ru-RU" sz="4000" dirty="0">
                <a:solidFill>
                  <a:srgbClr val="002060"/>
                </a:solidFill>
                <a:latin typeface="Arial Black" panose="020B0A04020102020204" pitchFamily="34" charset="0"/>
                <a:ea typeface="Times New Roman" panose="02020603050405020304" pitchFamily="18" charset="0"/>
              </a:rPr>
              <a:t>окончание –</a:t>
            </a:r>
          </a:p>
          <a:p>
            <a:pPr algn="ctr">
              <a:spcAft>
                <a:spcPts val="0"/>
              </a:spcAft>
            </a:pPr>
            <a:r>
              <a:rPr lang="ru-RU" sz="4000" dirty="0">
                <a:solidFill>
                  <a:srgbClr val="002060"/>
                </a:solidFill>
                <a:latin typeface="Arial Black" panose="020B0A04020102020204" pitchFamily="34" charset="0"/>
                <a:ea typeface="Times New Roman" panose="02020603050405020304" pitchFamily="18" charset="0"/>
              </a:rPr>
              <a:t>Внимание</a:t>
            </a:r>
            <a:r>
              <a:rPr lang="ru-RU" sz="4000" dirty="0" smtClean="0">
                <a:solidFill>
                  <a:srgbClr val="002060"/>
                </a:solidFill>
                <a:latin typeface="Arial Black" panose="020B0A04020102020204" pitchFamily="34" charset="0"/>
                <a:ea typeface="Times New Roman" panose="02020603050405020304" pitchFamily="18" charset="0"/>
              </a:rPr>
              <a:t>,  </a:t>
            </a:r>
            <a:r>
              <a:rPr lang="ru-RU" sz="4000" dirty="0">
                <a:solidFill>
                  <a:srgbClr val="002060"/>
                </a:solidFill>
                <a:latin typeface="Arial Black" panose="020B0A04020102020204" pitchFamily="34" charset="0"/>
                <a:ea typeface="Times New Roman" panose="02020603050405020304" pitchFamily="18" charset="0"/>
              </a:rPr>
              <a:t>внимание!</a:t>
            </a:r>
          </a:p>
          <a:p>
            <a:pPr algn="ctr">
              <a:spcAft>
                <a:spcPts val="0"/>
              </a:spcAft>
            </a:pPr>
            <a:r>
              <a:rPr lang="ru-RU" sz="4000" b="1" dirty="0">
                <a:solidFill>
                  <a:srgbClr val="FF0000"/>
                </a:solidFill>
                <a:latin typeface="Arial Black" panose="020B0A04020102020204" pitchFamily="34" charset="0"/>
                <a:ea typeface="Times New Roman" panose="02020603050405020304" pitchFamily="18" charset="0"/>
              </a:rPr>
              <a:t>Правил </a:t>
            </a:r>
            <a:r>
              <a:rPr lang="ru-RU" sz="4000" b="1" dirty="0" smtClean="0">
                <a:solidFill>
                  <a:srgbClr val="FF0000"/>
                </a:solidFill>
                <a:latin typeface="Arial Black" panose="020B0A04020102020204" pitchFamily="34" charset="0"/>
                <a:ea typeface="Times New Roman" panose="02020603050405020304" pitchFamily="18" charset="0"/>
              </a:rPr>
              <a:t> легче  нет  </a:t>
            </a:r>
            <a:r>
              <a:rPr lang="ru-RU" sz="4000" b="1" dirty="0">
                <a:solidFill>
                  <a:srgbClr val="FF0000"/>
                </a:solidFill>
                <a:latin typeface="Arial Black" panose="020B0A04020102020204" pitchFamily="34" charset="0"/>
                <a:ea typeface="Times New Roman" panose="02020603050405020304" pitchFamily="18" charset="0"/>
              </a:rPr>
              <a:t>на свете:</a:t>
            </a:r>
            <a:endParaRPr lang="ru-RU" sz="4000" dirty="0">
              <a:solidFill>
                <a:srgbClr val="FF0000"/>
              </a:solidFill>
              <a:latin typeface="Arial Black" panose="020B0A04020102020204" pitchFamily="34" charset="0"/>
              <a:ea typeface="Times New Roman" panose="02020603050405020304" pitchFamily="18" charset="0"/>
            </a:endParaRPr>
          </a:p>
          <a:p>
            <a:pPr algn="ctr">
              <a:spcAft>
                <a:spcPts val="0"/>
              </a:spcAft>
            </a:pPr>
            <a:r>
              <a:rPr lang="ru-RU" sz="4000" b="1" dirty="0">
                <a:solidFill>
                  <a:srgbClr val="FF0000"/>
                </a:solidFill>
                <a:latin typeface="Arial Black" panose="020B0A04020102020204" pitchFamily="34" charset="0"/>
                <a:ea typeface="Times New Roman" panose="02020603050405020304" pitchFamily="18" charset="0"/>
              </a:rPr>
              <a:t>Что </a:t>
            </a:r>
            <a:r>
              <a:rPr lang="ru-RU" sz="4000" b="1" dirty="0" smtClean="0">
                <a:solidFill>
                  <a:srgbClr val="FF0000"/>
                </a:solidFill>
                <a:latin typeface="Arial Black" panose="020B0A04020102020204" pitchFamily="34" charset="0"/>
                <a:ea typeface="Times New Roman" panose="02020603050405020304" pitchFamily="18" charset="0"/>
              </a:rPr>
              <a:t> в  вопросе </a:t>
            </a:r>
            <a:r>
              <a:rPr lang="ru-RU" sz="4000" b="1" dirty="0">
                <a:solidFill>
                  <a:srgbClr val="FF0000"/>
                </a:solidFill>
                <a:latin typeface="Arial Black" panose="020B0A04020102020204" pitchFamily="34" charset="0"/>
                <a:ea typeface="Times New Roman" panose="02020603050405020304" pitchFamily="18" charset="0"/>
              </a:rPr>
              <a:t>– то в ответе!</a:t>
            </a:r>
            <a:endParaRPr lang="ru-RU" sz="4000" dirty="0">
              <a:solidFill>
                <a:srgbClr val="FF0000"/>
              </a:solidFill>
              <a:latin typeface="Arial Black" panose="020B0A04020102020204" pitchFamily="34" charset="0"/>
              <a:ea typeface="Times New Roman" panose="02020603050405020304" pitchFamily="18" charset="0"/>
            </a:endParaRPr>
          </a:p>
        </p:txBody>
      </p:sp>
      <p:sp>
        <p:nvSpPr>
          <p:cNvPr id="11" name="Подзаголовок 2"/>
          <p:cNvSpPr txBox="1">
            <a:spLocks/>
          </p:cNvSpPr>
          <p:nvPr/>
        </p:nvSpPr>
        <p:spPr>
          <a:xfrm>
            <a:off x="3080991" y="4752245"/>
            <a:ext cx="3056246" cy="705097"/>
          </a:xfrm>
          <a:prstGeom prst="rect">
            <a:avLst/>
          </a:prstGeom>
        </p:spPr>
        <p:txBody>
          <a:bodyPr lIns="100794" tIns="50397" rIns="100794" bIns="50397"/>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ru-RU" dirty="0">
              <a:solidFill>
                <a:srgbClr val="002060"/>
              </a:solidFill>
              <a:latin typeface="Arial Black" panose="020B0A04020102020204" pitchFamily="34" charset="0"/>
            </a:endParaRPr>
          </a:p>
        </p:txBody>
      </p:sp>
      <p:sp>
        <p:nvSpPr>
          <p:cNvPr id="16" name="Подзаголовок 2"/>
          <p:cNvSpPr txBox="1">
            <a:spLocks/>
          </p:cNvSpPr>
          <p:nvPr/>
        </p:nvSpPr>
        <p:spPr>
          <a:xfrm>
            <a:off x="3012426" y="5673052"/>
            <a:ext cx="3056246" cy="712149"/>
          </a:xfrm>
          <a:prstGeom prst="rect">
            <a:avLst/>
          </a:prstGeom>
        </p:spPr>
        <p:txBody>
          <a:bodyPr lIns="100794" tIns="50397" rIns="100794" bIns="50397"/>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ru-RU" dirty="0">
              <a:solidFill>
                <a:srgbClr val="002060"/>
              </a:solidFill>
              <a:latin typeface="Arial Black" panose="020B0A04020102020204" pitchFamily="34" charset="0"/>
            </a:endParaRPr>
          </a:p>
        </p:txBody>
      </p:sp>
    </p:spTree>
    <p:extLst>
      <p:ext uri="{BB962C8B-B14F-4D97-AF65-F5344CB8AC3E}">
        <p14:creationId xmlns:p14="http://schemas.microsoft.com/office/powerpoint/2010/main" xmlns="" val="276507367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авая фигурная скобка 3"/>
          <p:cNvSpPr/>
          <p:nvPr/>
        </p:nvSpPr>
        <p:spPr>
          <a:xfrm>
            <a:off x="5099817" y="12135729"/>
            <a:ext cx="171511" cy="1007957"/>
          </a:xfrm>
          <a:prstGeom prst="rightBrace">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100794" tIns="50397" rIns="100794" bIns="50397" numCol="1" spcCol="0" rtlCol="0" fromWordArt="0" anchor="ctr" anchorCtr="0" forceAA="0" compatLnSpc="1">
            <a:prstTxWarp prst="textNoShape">
              <a:avLst/>
            </a:prstTxWarp>
            <a:noAutofit/>
          </a:bodyPr>
          <a:lstStyle/>
          <a:p>
            <a:endParaRPr lang="ru-RU"/>
          </a:p>
        </p:txBody>
      </p:sp>
      <p:sp>
        <p:nvSpPr>
          <p:cNvPr id="5" name="Правая фигурная скобка 4"/>
          <p:cNvSpPr/>
          <p:nvPr/>
        </p:nvSpPr>
        <p:spPr>
          <a:xfrm>
            <a:off x="5099817" y="12135729"/>
            <a:ext cx="171511" cy="1007957"/>
          </a:xfrm>
          <a:prstGeom prst="rightBrace">
            <a:avLst/>
          </a:prstGeom>
        </p:spPr>
        <p:style>
          <a:lnRef idx="1">
            <a:schemeClr val="accent1"/>
          </a:lnRef>
          <a:fillRef idx="0">
            <a:schemeClr val="accent1"/>
          </a:fillRef>
          <a:effectRef idx="0">
            <a:schemeClr val="accent1"/>
          </a:effectRef>
          <a:fontRef idx="minor">
            <a:schemeClr val="tx1"/>
          </a:fontRef>
        </p:style>
        <p:txBody>
          <a:bodyPr rot="0" spcFirstLastPara="0" vert="horz" wrap="square" lIns="100794" tIns="50397" rIns="100794" bIns="50397" numCol="1" spcCol="0" rtlCol="0" fromWordArt="0" anchor="ctr" anchorCtr="0" forceAA="0" compatLnSpc="1">
            <a:prstTxWarp prst="textNoShape">
              <a:avLst/>
            </a:prstTxWarp>
            <a:noAutofit/>
          </a:bodyPr>
          <a:lstStyle/>
          <a:p>
            <a:endParaRPr lang="ru-RU"/>
          </a:p>
        </p:txBody>
      </p:sp>
      <p:pic>
        <p:nvPicPr>
          <p:cNvPr id="6"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825602" y="4422779"/>
            <a:ext cx="945658" cy="500117"/>
          </a:xfrm>
          <a:prstGeom prst="roundRect">
            <a:avLst/>
          </a:prstGeom>
          <a:noFill/>
          <a:ln w="2857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7"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63152" t="55576" r="28744" b="38236"/>
          <a:stretch/>
        </p:blipFill>
        <p:spPr bwMode="auto">
          <a:xfrm>
            <a:off x="1869169" y="3093293"/>
            <a:ext cx="929658" cy="513626"/>
          </a:xfrm>
          <a:prstGeom prst="roundRect">
            <a:avLst/>
          </a:prstGeom>
          <a:noFill/>
          <a:ln w="2857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8" name="Picture 2"/>
          <p:cNvPicPr>
            <a:picLocks noChangeAspect="1" noChangeArrowheads="1"/>
          </p:cNvPicPr>
          <p:nvPr/>
        </p:nvPicPr>
        <p:blipFill rotWithShape="1">
          <a:blip r:embed="rId4">
            <a:extLst>
              <a:ext uri="{28A0092B-C50C-407E-A947-70E740481C1C}">
                <a14:useLocalDpi xmlns:a14="http://schemas.microsoft.com/office/drawing/2010/main" xmlns="" val="0"/>
              </a:ext>
            </a:extLst>
          </a:blip>
          <a:srcRect l="45599" t="44783" r="45606" b="48317"/>
          <a:stretch/>
        </p:blipFill>
        <p:spPr bwMode="auto">
          <a:xfrm>
            <a:off x="1864543" y="2150529"/>
            <a:ext cx="945658" cy="536777"/>
          </a:xfrm>
          <a:prstGeom prst="roundRect">
            <a:avLst/>
          </a:prstGeom>
          <a:noFill/>
          <a:ln w="2857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9" name="Picture 3"/>
          <p:cNvPicPr>
            <a:picLocks noChangeAspect="1" noChangeArrowheads="1"/>
          </p:cNvPicPr>
          <p:nvPr/>
        </p:nvPicPr>
        <p:blipFill rotWithShape="1">
          <a:blip r:embed="rId5">
            <a:extLst>
              <a:ext uri="{28A0092B-C50C-407E-A947-70E740481C1C}">
                <a14:useLocalDpi xmlns:a14="http://schemas.microsoft.com/office/drawing/2010/main" xmlns="" val="0"/>
              </a:ext>
            </a:extLst>
          </a:blip>
          <a:srcRect l="65932" r="17034" b="75272"/>
          <a:stretch/>
        </p:blipFill>
        <p:spPr bwMode="auto">
          <a:xfrm>
            <a:off x="1864543" y="3759411"/>
            <a:ext cx="934283" cy="472867"/>
          </a:xfrm>
          <a:prstGeom prst="roundRect">
            <a:avLst/>
          </a:prstGeom>
          <a:noFill/>
          <a:ln w="2857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 name="Picture 3"/>
          <p:cNvPicPr>
            <a:picLocks noChangeAspect="1" noChangeArrowheads="1"/>
          </p:cNvPicPr>
          <p:nvPr/>
        </p:nvPicPr>
        <p:blipFill rotWithShape="1">
          <a:blip r:embed="rId6">
            <a:extLst>
              <a:ext uri="{28A0092B-C50C-407E-A947-70E740481C1C}">
                <a14:useLocalDpi xmlns:a14="http://schemas.microsoft.com/office/drawing/2010/main" xmlns="" val="0"/>
              </a:ext>
            </a:extLst>
          </a:blip>
          <a:srcRect l="36316" t="68498" r="54706" b="24027"/>
          <a:stretch/>
        </p:blipFill>
        <p:spPr bwMode="auto">
          <a:xfrm>
            <a:off x="1897040" y="5851539"/>
            <a:ext cx="875269" cy="525106"/>
          </a:xfrm>
          <a:prstGeom prst="roundRect">
            <a:avLst/>
          </a:prstGeom>
          <a:noFill/>
          <a:ln w="2857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1" name="Picture 3"/>
          <p:cNvPicPr>
            <a:picLocks noChangeAspect="1" noChangeArrowheads="1"/>
          </p:cNvPicPr>
          <p:nvPr/>
        </p:nvPicPr>
        <p:blipFill>
          <a:blip r:embed="rId7">
            <a:extLst>
              <a:ext uri="{28A0092B-C50C-407E-A947-70E740481C1C}">
                <a14:useLocalDpi xmlns:a14="http://schemas.microsoft.com/office/drawing/2010/main" xmlns="" val="0"/>
              </a:ext>
            </a:extLst>
          </a:blip>
          <a:srcRect/>
          <a:stretch>
            <a:fillRect/>
          </a:stretch>
        </p:blipFill>
        <p:spPr bwMode="auto">
          <a:xfrm>
            <a:off x="1897040" y="5065721"/>
            <a:ext cx="906556" cy="576017"/>
          </a:xfrm>
          <a:prstGeom prst="roundRect">
            <a:avLst/>
          </a:prstGeom>
          <a:noFill/>
          <a:ln w="2857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2" name="Подзаголовок 2"/>
          <p:cNvSpPr txBox="1">
            <a:spLocks/>
          </p:cNvSpPr>
          <p:nvPr/>
        </p:nvSpPr>
        <p:spPr>
          <a:xfrm>
            <a:off x="4825998" y="4565655"/>
            <a:ext cx="3056246" cy="705097"/>
          </a:xfrm>
          <a:prstGeom prst="rect">
            <a:avLst/>
          </a:prstGeom>
        </p:spPr>
        <p:txBody>
          <a:bodyPr lIns="100794" tIns="50397" rIns="100794" bIns="50397"/>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ru-RU" dirty="0">
              <a:solidFill>
                <a:srgbClr val="002060"/>
              </a:solidFill>
              <a:latin typeface="Arial Black" panose="020B0A04020102020204" pitchFamily="34" charset="0"/>
            </a:endParaRPr>
          </a:p>
        </p:txBody>
      </p:sp>
      <p:sp>
        <p:nvSpPr>
          <p:cNvPr id="13" name="Подзаголовок 2"/>
          <p:cNvSpPr txBox="1">
            <a:spLocks/>
          </p:cNvSpPr>
          <p:nvPr/>
        </p:nvSpPr>
        <p:spPr>
          <a:xfrm>
            <a:off x="3218694" y="6287471"/>
            <a:ext cx="3056246" cy="705097"/>
          </a:xfrm>
          <a:prstGeom prst="rect">
            <a:avLst/>
          </a:prstGeom>
        </p:spPr>
        <p:txBody>
          <a:bodyPr lIns="100794" tIns="50397" rIns="100794" bIns="50397"/>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endParaRPr lang="ru-RU" dirty="0">
              <a:solidFill>
                <a:srgbClr val="002060"/>
              </a:solidFill>
              <a:latin typeface="Arial Black" panose="020B0A04020102020204" pitchFamily="34" charset="0"/>
            </a:endParaRPr>
          </a:p>
        </p:txBody>
      </p:sp>
      <p:pic>
        <p:nvPicPr>
          <p:cNvPr id="6148" name="Picture 4" descr="https://metropolitanbartending.com/wp-content/uploads/2017/01/curly-bracket.png"/>
          <p:cNvPicPr>
            <a:picLocks noChangeAspect="1" noChangeArrowheads="1"/>
          </p:cNvPicPr>
          <p:nvPr/>
        </p:nvPicPr>
        <p:blipFill>
          <a:blip r:embed="rId8">
            <a:extLst>
              <a:ext uri="{28A0092B-C50C-407E-A947-70E740481C1C}">
                <a14:useLocalDpi xmlns:a14="http://schemas.microsoft.com/office/drawing/2010/main" xmlns="" val="0"/>
              </a:ext>
            </a:extLst>
          </a:blip>
          <a:srcRect/>
          <a:stretch>
            <a:fillRect/>
          </a:stretch>
        </p:blipFill>
        <p:spPr bwMode="auto">
          <a:xfrm>
            <a:off x="3218694" y="3162406"/>
            <a:ext cx="499747" cy="2705790"/>
          </a:xfrm>
          <a:prstGeom prst="rect">
            <a:avLst/>
          </a:prstGeom>
          <a:noFill/>
          <a:extLst>
            <a:ext uri="{909E8E84-426E-40DD-AFC4-6F175D3DCCD1}">
              <a14:hiddenFill xmlns:a14="http://schemas.microsoft.com/office/drawing/2010/main" xmlns="">
                <a:solidFill>
                  <a:srgbClr val="FFFFFF"/>
                </a:solidFill>
              </a14:hiddenFill>
            </a:ext>
          </a:extLst>
        </p:spPr>
      </p:pic>
      <p:sp>
        <p:nvSpPr>
          <p:cNvPr id="15" name="Подзаголовок 2"/>
          <p:cNvSpPr txBox="1">
            <a:spLocks/>
          </p:cNvSpPr>
          <p:nvPr/>
        </p:nvSpPr>
        <p:spPr>
          <a:xfrm>
            <a:off x="3814054" y="2851144"/>
            <a:ext cx="5726852" cy="2786082"/>
          </a:xfrm>
          <a:prstGeom prst="rect">
            <a:avLst/>
          </a:prstGeom>
        </p:spPr>
        <p:txBody>
          <a:bodyPr lIns="100794" tIns="50397" rIns="100794" bIns="50397"/>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ru-RU" dirty="0" smtClean="0">
                <a:solidFill>
                  <a:srgbClr val="002060"/>
                </a:solidFill>
                <a:latin typeface="Arial Black" panose="020B0A04020102020204" pitchFamily="34" charset="0"/>
              </a:rPr>
              <a:t>Просклонять словосочетания    (имя прилагательное + имя существительное)</a:t>
            </a:r>
            <a:endParaRPr lang="ru-RU" dirty="0">
              <a:solidFill>
                <a:srgbClr val="002060"/>
              </a:solidFill>
              <a:latin typeface="Arial Black" panose="020B0A04020102020204" pitchFamily="34" charset="0"/>
            </a:endParaRPr>
          </a:p>
        </p:txBody>
      </p:sp>
      <p:sp>
        <p:nvSpPr>
          <p:cNvPr id="16" name="Прямоугольник 15"/>
          <p:cNvSpPr/>
          <p:nvPr/>
        </p:nvSpPr>
        <p:spPr>
          <a:xfrm>
            <a:off x="1622182" y="312292"/>
            <a:ext cx="8021567" cy="1440606"/>
          </a:xfrm>
          <a:prstGeom prst="rect">
            <a:avLst/>
          </a:prstGeom>
        </p:spPr>
        <p:txBody>
          <a:bodyPr wrap="square" lIns="100794" tIns="50397" rIns="100794" bIns="50397">
            <a:spAutoFit/>
          </a:bodyPr>
          <a:lstStyle/>
          <a:p>
            <a:pPr algn="ctr"/>
            <a:r>
              <a:rPr lang="ru-RU" sz="2900" b="1" dirty="0" smtClean="0">
                <a:solidFill>
                  <a:srgbClr val="FF0000"/>
                </a:solidFill>
                <a:latin typeface="Arial Black" panose="020B0A04020102020204" pitchFamily="34" charset="0"/>
              </a:rPr>
              <a:t>Определите,  какую орфограмму у  имён </a:t>
            </a:r>
            <a:r>
              <a:rPr lang="ru-RU" sz="2900" b="1" dirty="0">
                <a:solidFill>
                  <a:srgbClr val="FF0000"/>
                </a:solidFill>
                <a:latin typeface="Arial Black" panose="020B0A04020102020204" pitchFamily="34" charset="0"/>
              </a:rPr>
              <a:t>прилагательных женского </a:t>
            </a:r>
            <a:r>
              <a:rPr lang="ru-RU" sz="2900" b="1" dirty="0" smtClean="0">
                <a:solidFill>
                  <a:srgbClr val="FF0000"/>
                </a:solidFill>
                <a:latin typeface="Arial Black" panose="020B0A04020102020204" pitchFamily="34" charset="0"/>
              </a:rPr>
              <a:t>рода  будем проверять?</a:t>
            </a:r>
            <a:endParaRPr lang="ru-RU" sz="2900" dirty="0">
              <a:solidFill>
                <a:srgbClr val="FF0000"/>
              </a:solidFill>
              <a:latin typeface="Arial Black" panose="020B0A04020102020204" pitchFamily="34" charset="0"/>
            </a:endParaRPr>
          </a:p>
        </p:txBody>
      </p:sp>
      <p:sp>
        <p:nvSpPr>
          <p:cNvPr id="29" name="Скругленный прямоугольник 28"/>
          <p:cNvSpPr/>
          <p:nvPr/>
        </p:nvSpPr>
        <p:spPr>
          <a:xfrm>
            <a:off x="1527947" y="338985"/>
            <a:ext cx="8210037" cy="170556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smtClean="0">
                <a:solidFill>
                  <a:srgbClr val="002060"/>
                </a:solidFill>
                <a:latin typeface="Arial Black" panose="020B0A04020102020204" pitchFamily="34" charset="0"/>
              </a:rPr>
              <a:t>Безударное  падежное  окончание    имени  прилагательного  -  это  </a:t>
            </a:r>
            <a:r>
              <a:rPr lang="ru-RU" sz="3100" dirty="0" smtClean="0">
                <a:solidFill>
                  <a:srgbClr val="FF0000"/>
                </a:solidFill>
                <a:latin typeface="Arial Black" panose="020B0A04020102020204" pitchFamily="34" charset="0"/>
              </a:rPr>
              <a:t>орфограмма.</a:t>
            </a:r>
            <a:endParaRPr lang="ru-RU" sz="3100" dirty="0">
              <a:solidFill>
                <a:srgbClr val="FF0000"/>
              </a:solidFill>
              <a:latin typeface="Arial Black" panose="020B0A04020102020204" pitchFamily="34" charset="0"/>
            </a:endParaRPr>
          </a:p>
        </p:txBody>
      </p:sp>
    </p:spTree>
    <p:extLst>
      <p:ext uri="{BB962C8B-B14F-4D97-AF65-F5344CB8AC3E}">
        <p14:creationId xmlns:p14="http://schemas.microsoft.com/office/powerpoint/2010/main" xmlns="" val="609552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29889" y="207941"/>
            <a:ext cx="8414685" cy="1587510"/>
          </a:xfrm>
        </p:spPr>
        <p:txBody>
          <a:bodyPr/>
          <a:lstStyle/>
          <a:p>
            <a:r>
              <a:rPr lang="ru-RU" altLang="ru-RU" sz="3000" dirty="0">
                <a:solidFill>
                  <a:srgbClr val="FF0000"/>
                </a:solidFill>
                <a:latin typeface="Arial Black" pitchFamily="34" charset="0"/>
              </a:rPr>
              <a:t>Учимся  </a:t>
            </a:r>
            <a:r>
              <a:rPr lang="ru-RU" altLang="ru-RU" sz="3000" dirty="0" smtClean="0">
                <a:solidFill>
                  <a:srgbClr val="FF0000"/>
                </a:solidFill>
                <a:latin typeface="Arial Black" pitchFamily="34" charset="0"/>
              </a:rPr>
              <a:t>определять падеж  и окончания    имён   прилагательных в  словосочетаниях!</a:t>
            </a:r>
            <a:endParaRPr lang="ru-RU" sz="3000" dirty="0"/>
          </a:p>
        </p:txBody>
      </p:sp>
      <p:sp>
        <p:nvSpPr>
          <p:cNvPr id="4" name="Объект 2"/>
          <p:cNvSpPr txBox="1">
            <a:spLocks/>
          </p:cNvSpPr>
          <p:nvPr/>
        </p:nvSpPr>
        <p:spPr>
          <a:xfrm>
            <a:off x="1859258" y="1795451"/>
            <a:ext cx="7473483" cy="5476908"/>
          </a:xfrm>
          <a:prstGeom prst="rect">
            <a:avLst/>
          </a:prstGeom>
        </p:spPr>
        <p:txBody>
          <a:bodyPr lIns="100794" tIns="50397" rIns="100794" bIns="50397"/>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ru-RU" sz="2900" dirty="0">
                <a:solidFill>
                  <a:srgbClr val="002060"/>
                </a:solidFill>
                <a:latin typeface="Arial Black" panose="020B0A04020102020204" pitchFamily="34" charset="0"/>
              </a:rPr>
              <a:t>в</a:t>
            </a:r>
            <a:r>
              <a:rPr lang="ru-RU" sz="2900" dirty="0" smtClean="0">
                <a:solidFill>
                  <a:srgbClr val="002060"/>
                </a:solidFill>
                <a:latin typeface="Arial Black" panose="020B0A04020102020204" pitchFamily="34" charset="0"/>
              </a:rPr>
              <a:t>  тяжёл </a:t>
            </a:r>
            <a:r>
              <a:rPr lang="ru-RU" sz="2900" dirty="0" smtClean="0">
                <a:solidFill>
                  <a:srgbClr val="FF0000"/>
                </a:solidFill>
                <a:latin typeface="Arial Black" panose="020B0A04020102020204" pitchFamily="34" charset="0"/>
              </a:rPr>
              <a:t>__</a:t>
            </a:r>
            <a:r>
              <a:rPr lang="ru-RU" sz="2900" dirty="0" smtClean="0">
                <a:solidFill>
                  <a:srgbClr val="002060"/>
                </a:solidFill>
                <a:latin typeface="Arial Black" panose="020B0A04020102020204" pitchFamily="34" charset="0"/>
              </a:rPr>
              <a:t>      сумке</a:t>
            </a:r>
          </a:p>
          <a:p>
            <a:pPr marL="0" indent="0">
              <a:buNone/>
            </a:pPr>
            <a:r>
              <a:rPr lang="ru-RU" sz="2900" dirty="0" smtClean="0">
                <a:solidFill>
                  <a:srgbClr val="002060"/>
                </a:solidFill>
                <a:latin typeface="Arial Black" panose="020B0A04020102020204" pitchFamily="34" charset="0"/>
              </a:rPr>
              <a:t>без  </a:t>
            </a:r>
            <a:r>
              <a:rPr lang="ru-RU" sz="2900" dirty="0" err="1" smtClean="0">
                <a:solidFill>
                  <a:srgbClr val="002060"/>
                </a:solidFill>
                <a:latin typeface="Arial Black" panose="020B0A04020102020204" pitchFamily="34" charset="0"/>
              </a:rPr>
              <a:t>зимн</a:t>
            </a:r>
            <a:r>
              <a:rPr lang="ru-RU" sz="2900" dirty="0" smtClean="0">
                <a:solidFill>
                  <a:srgbClr val="002060"/>
                </a:solidFill>
                <a:latin typeface="Arial Black" panose="020B0A04020102020204" pitchFamily="34" charset="0"/>
              </a:rPr>
              <a:t>  </a:t>
            </a:r>
            <a:r>
              <a:rPr lang="ru-RU" sz="2900" dirty="0" smtClean="0">
                <a:solidFill>
                  <a:srgbClr val="FF0000"/>
                </a:solidFill>
                <a:latin typeface="Arial Black" panose="020B0A04020102020204" pitchFamily="34" charset="0"/>
              </a:rPr>
              <a:t>__</a:t>
            </a:r>
            <a:r>
              <a:rPr lang="ru-RU" sz="2900" dirty="0" smtClean="0">
                <a:solidFill>
                  <a:srgbClr val="002060"/>
                </a:solidFill>
                <a:latin typeface="Arial Black" panose="020B0A04020102020204" pitchFamily="34" charset="0"/>
              </a:rPr>
              <a:t>      одежды</a:t>
            </a:r>
          </a:p>
          <a:p>
            <a:pPr marL="0" indent="0">
              <a:buNone/>
            </a:pPr>
            <a:r>
              <a:rPr lang="ru-RU" sz="2900" dirty="0">
                <a:solidFill>
                  <a:srgbClr val="002060"/>
                </a:solidFill>
                <a:latin typeface="Arial Black" panose="020B0A04020102020204" pitchFamily="34" charset="0"/>
              </a:rPr>
              <a:t>н</a:t>
            </a:r>
            <a:r>
              <a:rPr lang="ru-RU" sz="2900" dirty="0" smtClean="0">
                <a:solidFill>
                  <a:srgbClr val="002060"/>
                </a:solidFill>
                <a:latin typeface="Arial Black" panose="020B0A04020102020204" pitchFamily="34" charset="0"/>
              </a:rPr>
              <a:t>а  пушист  </a:t>
            </a:r>
            <a:r>
              <a:rPr lang="ru-RU" sz="2900" dirty="0" smtClean="0">
                <a:solidFill>
                  <a:srgbClr val="FF0000"/>
                </a:solidFill>
                <a:latin typeface="Arial Black" panose="020B0A04020102020204" pitchFamily="34" charset="0"/>
              </a:rPr>
              <a:t>__</a:t>
            </a:r>
            <a:r>
              <a:rPr lang="ru-RU" sz="2900" dirty="0" smtClean="0">
                <a:solidFill>
                  <a:srgbClr val="002060"/>
                </a:solidFill>
                <a:latin typeface="Arial Black" panose="020B0A04020102020204" pitchFamily="34" charset="0"/>
              </a:rPr>
              <a:t>      снежинку</a:t>
            </a:r>
          </a:p>
          <a:p>
            <a:pPr marL="0" indent="0">
              <a:buNone/>
            </a:pPr>
            <a:r>
              <a:rPr lang="ru-RU" sz="2900" dirty="0" smtClean="0">
                <a:solidFill>
                  <a:srgbClr val="002060"/>
                </a:solidFill>
                <a:latin typeface="Arial Black" panose="020B0A04020102020204" pitchFamily="34" charset="0"/>
              </a:rPr>
              <a:t>перед  </a:t>
            </a:r>
            <a:r>
              <a:rPr lang="ru-RU" sz="2900" dirty="0" err="1" smtClean="0">
                <a:solidFill>
                  <a:srgbClr val="002060"/>
                </a:solidFill>
                <a:latin typeface="Arial Black" panose="020B0A04020102020204" pitchFamily="34" charset="0"/>
              </a:rPr>
              <a:t>зелён</a:t>
            </a:r>
            <a:r>
              <a:rPr lang="ru-RU" sz="2900" dirty="0" smtClean="0">
                <a:solidFill>
                  <a:srgbClr val="002060"/>
                </a:solidFill>
                <a:latin typeface="Arial Black" panose="020B0A04020102020204" pitchFamily="34" charset="0"/>
              </a:rPr>
              <a:t> </a:t>
            </a:r>
            <a:r>
              <a:rPr lang="ru-RU" sz="2900" dirty="0" smtClean="0">
                <a:solidFill>
                  <a:srgbClr val="FF0000"/>
                </a:solidFill>
                <a:latin typeface="Arial Black" panose="020B0A04020102020204" pitchFamily="34" charset="0"/>
              </a:rPr>
              <a:t>__</a:t>
            </a:r>
            <a:r>
              <a:rPr lang="ru-RU" sz="2900" dirty="0" smtClean="0">
                <a:solidFill>
                  <a:srgbClr val="002060"/>
                </a:solidFill>
                <a:latin typeface="Arial Black" panose="020B0A04020102020204" pitchFamily="34" charset="0"/>
              </a:rPr>
              <a:t>     ёлкой</a:t>
            </a:r>
          </a:p>
          <a:p>
            <a:pPr marL="0" indent="0">
              <a:buNone/>
            </a:pPr>
            <a:r>
              <a:rPr lang="ru-RU" sz="2900" dirty="0">
                <a:solidFill>
                  <a:srgbClr val="002060"/>
                </a:solidFill>
                <a:latin typeface="Arial Black" panose="020B0A04020102020204" pitchFamily="34" charset="0"/>
              </a:rPr>
              <a:t>к</a:t>
            </a:r>
            <a:r>
              <a:rPr lang="ru-RU" sz="2900" dirty="0" smtClean="0">
                <a:solidFill>
                  <a:srgbClr val="002060"/>
                </a:solidFill>
                <a:latin typeface="Arial Black" panose="020B0A04020102020204" pitchFamily="34" charset="0"/>
              </a:rPr>
              <a:t>  </a:t>
            </a:r>
            <a:r>
              <a:rPr lang="ru-RU" sz="2900" dirty="0" err="1" smtClean="0">
                <a:solidFill>
                  <a:srgbClr val="002060"/>
                </a:solidFill>
                <a:latin typeface="Arial Black" panose="020B0A04020102020204" pitchFamily="34" charset="0"/>
              </a:rPr>
              <a:t>последн</a:t>
            </a:r>
            <a:r>
              <a:rPr lang="ru-RU" sz="2900" dirty="0">
                <a:solidFill>
                  <a:srgbClr val="002060"/>
                </a:solidFill>
                <a:latin typeface="Arial Black" panose="020B0A04020102020204" pitchFamily="34" charset="0"/>
              </a:rPr>
              <a:t> </a:t>
            </a:r>
            <a:r>
              <a:rPr lang="ru-RU" sz="2900" dirty="0" smtClean="0">
                <a:solidFill>
                  <a:srgbClr val="002060"/>
                </a:solidFill>
                <a:latin typeface="Arial Black" panose="020B0A04020102020204" pitchFamily="34" charset="0"/>
              </a:rPr>
              <a:t> </a:t>
            </a:r>
            <a:r>
              <a:rPr lang="ru-RU" sz="2900" dirty="0" smtClean="0">
                <a:solidFill>
                  <a:srgbClr val="FF0000"/>
                </a:solidFill>
                <a:latin typeface="Arial Black" panose="020B0A04020102020204" pitchFamily="34" charset="0"/>
              </a:rPr>
              <a:t>___</a:t>
            </a:r>
            <a:r>
              <a:rPr lang="ru-RU" sz="2900" dirty="0" smtClean="0">
                <a:solidFill>
                  <a:srgbClr val="002060"/>
                </a:solidFill>
                <a:latin typeface="Arial Black" panose="020B0A04020102020204" pitchFamily="34" charset="0"/>
              </a:rPr>
              <a:t>     полке</a:t>
            </a:r>
          </a:p>
          <a:p>
            <a:pPr marL="0" indent="0">
              <a:buNone/>
            </a:pPr>
            <a:r>
              <a:rPr lang="ru-RU" sz="2900" dirty="0" smtClean="0">
                <a:solidFill>
                  <a:srgbClr val="002060"/>
                </a:solidFill>
                <a:latin typeface="Arial Black" panose="020B0A04020102020204" pitchFamily="34" charset="0"/>
              </a:rPr>
              <a:t>на  </a:t>
            </a:r>
            <a:r>
              <a:rPr lang="ru-RU" sz="2900" dirty="0" err="1" smtClean="0">
                <a:solidFill>
                  <a:srgbClr val="002060"/>
                </a:solidFill>
                <a:latin typeface="Arial Black" panose="020B0A04020102020204" pitchFamily="34" charset="0"/>
              </a:rPr>
              <a:t>утренн</a:t>
            </a:r>
            <a:r>
              <a:rPr lang="ru-RU" sz="2900" dirty="0" smtClean="0">
                <a:solidFill>
                  <a:srgbClr val="002060"/>
                </a:solidFill>
                <a:latin typeface="Arial Black" panose="020B0A04020102020204" pitchFamily="34" charset="0"/>
              </a:rPr>
              <a:t> </a:t>
            </a:r>
            <a:r>
              <a:rPr lang="ru-RU" sz="2900" dirty="0" smtClean="0">
                <a:solidFill>
                  <a:srgbClr val="FF0000"/>
                </a:solidFill>
                <a:latin typeface="Arial Black" panose="020B0A04020102020204" pitchFamily="34" charset="0"/>
              </a:rPr>
              <a:t>____ </a:t>
            </a:r>
            <a:r>
              <a:rPr lang="ru-RU" sz="2900" dirty="0" smtClean="0">
                <a:solidFill>
                  <a:srgbClr val="002060"/>
                </a:solidFill>
                <a:latin typeface="Arial Black" panose="020B0A04020102020204" pitchFamily="34" charset="0"/>
              </a:rPr>
              <a:t>   зарядку</a:t>
            </a:r>
          </a:p>
          <a:p>
            <a:pPr marL="0" indent="0">
              <a:buNone/>
            </a:pPr>
            <a:r>
              <a:rPr lang="ru-RU" sz="2900" dirty="0" smtClean="0">
                <a:solidFill>
                  <a:srgbClr val="002060"/>
                </a:solidFill>
                <a:latin typeface="Arial Black" panose="020B0A04020102020204" pitchFamily="34" charset="0"/>
              </a:rPr>
              <a:t>за  </a:t>
            </a:r>
            <a:r>
              <a:rPr lang="ru-RU" sz="2900" dirty="0" err="1" smtClean="0">
                <a:solidFill>
                  <a:srgbClr val="002060"/>
                </a:solidFill>
                <a:latin typeface="Arial Black" panose="020B0A04020102020204" pitchFamily="34" charset="0"/>
              </a:rPr>
              <a:t>дальн</a:t>
            </a:r>
            <a:r>
              <a:rPr lang="ru-RU" sz="2900" dirty="0" smtClean="0">
                <a:solidFill>
                  <a:srgbClr val="002060"/>
                </a:solidFill>
                <a:latin typeface="Arial Black" panose="020B0A04020102020204" pitchFamily="34" charset="0"/>
              </a:rPr>
              <a:t> </a:t>
            </a:r>
            <a:r>
              <a:rPr lang="ru-RU" sz="2900" dirty="0" smtClean="0">
                <a:solidFill>
                  <a:srgbClr val="FF0000"/>
                </a:solidFill>
                <a:latin typeface="Arial Black" panose="020B0A04020102020204" pitchFamily="34" charset="0"/>
              </a:rPr>
              <a:t>___</a:t>
            </a:r>
            <a:r>
              <a:rPr lang="ru-RU" sz="2900" dirty="0" smtClean="0">
                <a:solidFill>
                  <a:srgbClr val="002060"/>
                </a:solidFill>
                <a:latin typeface="Arial Black" panose="020B0A04020102020204" pitchFamily="34" charset="0"/>
              </a:rPr>
              <a:t>     дорогой</a:t>
            </a:r>
          </a:p>
          <a:p>
            <a:pPr marL="0" indent="0">
              <a:buNone/>
            </a:pPr>
            <a:r>
              <a:rPr lang="ru-RU" sz="2900" dirty="0">
                <a:solidFill>
                  <a:srgbClr val="002060"/>
                </a:solidFill>
                <a:latin typeface="Arial Black" panose="020B0A04020102020204" pitchFamily="34" charset="0"/>
              </a:rPr>
              <a:t>в</a:t>
            </a:r>
            <a:r>
              <a:rPr lang="ru-RU" sz="2900" dirty="0" smtClean="0">
                <a:solidFill>
                  <a:srgbClr val="002060"/>
                </a:solidFill>
                <a:latin typeface="Arial Black" panose="020B0A04020102020204" pitchFamily="34" charset="0"/>
              </a:rPr>
              <a:t>олнист </a:t>
            </a:r>
            <a:r>
              <a:rPr lang="ru-RU" sz="2900" dirty="0" smtClean="0">
                <a:solidFill>
                  <a:srgbClr val="FF0000"/>
                </a:solidFill>
                <a:latin typeface="Arial Black" panose="020B0A04020102020204" pitchFamily="34" charset="0"/>
              </a:rPr>
              <a:t>___ </a:t>
            </a:r>
            <a:r>
              <a:rPr lang="ru-RU" sz="2900" dirty="0" smtClean="0">
                <a:solidFill>
                  <a:srgbClr val="002060"/>
                </a:solidFill>
                <a:latin typeface="Arial Black" panose="020B0A04020102020204" pitchFamily="34" charset="0"/>
              </a:rPr>
              <a:t>  линией</a:t>
            </a:r>
          </a:p>
          <a:p>
            <a:pPr marL="0" indent="0">
              <a:buNone/>
            </a:pPr>
            <a:r>
              <a:rPr lang="ru-RU" sz="2900" dirty="0" err="1">
                <a:solidFill>
                  <a:srgbClr val="002060"/>
                </a:solidFill>
                <a:latin typeface="Arial Black" panose="020B0A04020102020204" pitchFamily="34" charset="0"/>
              </a:rPr>
              <a:t>в</a:t>
            </a:r>
            <a:r>
              <a:rPr lang="ru-RU" sz="2900" dirty="0" err="1" smtClean="0">
                <a:solidFill>
                  <a:srgbClr val="002060"/>
                </a:solidFill>
                <a:latin typeface="Arial Black" panose="020B0A04020102020204" pitchFamily="34" charset="0"/>
              </a:rPr>
              <a:t>есёл</a:t>
            </a:r>
            <a:r>
              <a:rPr lang="ru-RU" sz="2900" dirty="0" smtClean="0">
                <a:solidFill>
                  <a:srgbClr val="002060"/>
                </a:solidFill>
                <a:latin typeface="Arial Black" panose="020B0A04020102020204" pitchFamily="34" charset="0"/>
              </a:rPr>
              <a:t>  </a:t>
            </a:r>
            <a:r>
              <a:rPr lang="ru-RU" sz="2900" dirty="0" smtClean="0">
                <a:solidFill>
                  <a:srgbClr val="FF0000"/>
                </a:solidFill>
                <a:latin typeface="Arial Black" panose="020B0A04020102020204" pitchFamily="34" charset="0"/>
              </a:rPr>
              <a:t>___</a:t>
            </a:r>
            <a:r>
              <a:rPr lang="ru-RU" sz="2900" dirty="0" smtClean="0">
                <a:solidFill>
                  <a:srgbClr val="002060"/>
                </a:solidFill>
                <a:latin typeface="Arial Black" panose="020B0A04020102020204" pitchFamily="34" charset="0"/>
              </a:rPr>
              <a:t>   песню</a:t>
            </a:r>
          </a:p>
          <a:p>
            <a:pPr marL="0" indent="0">
              <a:buNone/>
            </a:pPr>
            <a:r>
              <a:rPr lang="ru-RU" sz="2900" dirty="0" smtClean="0">
                <a:solidFill>
                  <a:srgbClr val="002060"/>
                </a:solidFill>
                <a:latin typeface="Arial Black" panose="020B0A04020102020204" pitchFamily="34" charset="0"/>
              </a:rPr>
              <a:t> </a:t>
            </a:r>
            <a:r>
              <a:rPr lang="ru-RU" sz="2900" dirty="0" err="1" smtClean="0">
                <a:solidFill>
                  <a:srgbClr val="002060"/>
                </a:solidFill>
                <a:latin typeface="Arial Black" panose="020B0A04020102020204" pitchFamily="34" charset="0"/>
              </a:rPr>
              <a:t>ночн</a:t>
            </a:r>
            <a:r>
              <a:rPr lang="ru-RU" sz="2900" dirty="0" smtClean="0">
                <a:solidFill>
                  <a:srgbClr val="002060"/>
                </a:solidFill>
                <a:latin typeface="Arial Black" panose="020B0A04020102020204" pitchFamily="34" charset="0"/>
              </a:rPr>
              <a:t> </a:t>
            </a:r>
            <a:r>
              <a:rPr lang="ru-RU" sz="2900" dirty="0" smtClean="0">
                <a:solidFill>
                  <a:srgbClr val="FF0000"/>
                </a:solidFill>
                <a:latin typeface="Arial Black" panose="020B0A04020102020204" pitchFamily="34" charset="0"/>
              </a:rPr>
              <a:t>___</a:t>
            </a:r>
            <a:r>
              <a:rPr lang="ru-RU" sz="2900" dirty="0" smtClean="0">
                <a:solidFill>
                  <a:srgbClr val="002060"/>
                </a:solidFill>
                <a:latin typeface="Arial Black" panose="020B0A04020102020204" pitchFamily="34" charset="0"/>
              </a:rPr>
              <a:t>     экскурсия</a:t>
            </a:r>
            <a:endParaRPr lang="ru-RU" dirty="0"/>
          </a:p>
        </p:txBody>
      </p:sp>
      <p:sp>
        <p:nvSpPr>
          <p:cNvPr id="5" name="Прямоугольник 4"/>
          <p:cNvSpPr/>
          <p:nvPr/>
        </p:nvSpPr>
        <p:spPr>
          <a:xfrm>
            <a:off x="3770171" y="1823800"/>
            <a:ext cx="873222" cy="4365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smtClean="0">
                <a:solidFill>
                  <a:srgbClr val="FF0000"/>
                </a:solidFill>
                <a:latin typeface="Arial Black" panose="020B0A04020102020204" pitchFamily="34" charset="0"/>
              </a:rPr>
              <a:t>ой</a:t>
            </a:r>
            <a:endParaRPr lang="ru-RU" sz="3100" dirty="0">
              <a:solidFill>
                <a:srgbClr val="FF0000"/>
              </a:solidFill>
              <a:latin typeface="Arial Black" panose="020B0A04020102020204" pitchFamily="34" charset="0"/>
            </a:endParaRPr>
          </a:p>
        </p:txBody>
      </p:sp>
      <p:pic>
        <p:nvPicPr>
          <p:cNvPr id="6" name="Picture 3"/>
          <p:cNvPicPr>
            <a:picLocks noChangeAspect="1" noChangeArrowheads="1"/>
          </p:cNvPicPr>
          <p:nvPr/>
        </p:nvPicPr>
        <p:blipFill rotWithShape="1">
          <a:blip r:embed="rId2">
            <a:extLst>
              <a:ext uri="{28A0092B-C50C-407E-A947-70E740481C1C}">
                <a14:useLocalDpi xmlns:a14="http://schemas.microsoft.com/office/drawing/2010/main" xmlns="" val="0"/>
              </a:ext>
            </a:extLst>
          </a:blip>
          <a:srcRect l="36316" t="68498" r="54706" b="24027"/>
          <a:stretch/>
        </p:blipFill>
        <p:spPr bwMode="auto">
          <a:xfrm>
            <a:off x="6310454" y="1747539"/>
            <a:ext cx="875269" cy="525106"/>
          </a:xfrm>
          <a:prstGeom prst="roundRect">
            <a:avLst/>
          </a:prstGeom>
          <a:noFill/>
          <a:ln w="2857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Прямоугольник 6"/>
          <p:cNvSpPr/>
          <p:nvPr/>
        </p:nvSpPr>
        <p:spPr>
          <a:xfrm>
            <a:off x="4087707" y="2310472"/>
            <a:ext cx="873222" cy="4365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a:solidFill>
                  <a:srgbClr val="FF0000"/>
                </a:solidFill>
                <a:latin typeface="Arial Black" panose="020B0A04020102020204" pitchFamily="34" charset="0"/>
              </a:rPr>
              <a:t>е</a:t>
            </a:r>
            <a:r>
              <a:rPr lang="ru-RU" sz="3100" dirty="0" smtClean="0">
                <a:solidFill>
                  <a:srgbClr val="FF0000"/>
                </a:solidFill>
                <a:latin typeface="Arial Black" panose="020B0A04020102020204" pitchFamily="34" charset="0"/>
              </a:rPr>
              <a:t>й</a:t>
            </a:r>
            <a:endParaRPr lang="ru-RU" sz="3100" dirty="0">
              <a:solidFill>
                <a:srgbClr val="FF0000"/>
              </a:solidFill>
              <a:latin typeface="Arial Black" panose="020B0A04020102020204" pitchFamily="34" charset="0"/>
            </a:endParaRPr>
          </a:p>
        </p:txBody>
      </p:sp>
      <p:pic>
        <p:nvPicPr>
          <p:cNvPr id="8" name="Picture 2"/>
          <p:cNvPicPr>
            <a:picLocks noChangeAspect="1" noChangeArrowheads="1"/>
          </p:cNvPicPr>
          <p:nvPr/>
        </p:nvPicPr>
        <p:blipFill rotWithShape="1">
          <a:blip r:embed="rId3">
            <a:extLst>
              <a:ext uri="{28A0092B-C50C-407E-A947-70E740481C1C}">
                <a14:useLocalDpi xmlns:a14="http://schemas.microsoft.com/office/drawing/2010/main" xmlns="" val="0"/>
              </a:ext>
            </a:extLst>
          </a:blip>
          <a:srcRect l="63152" t="55576" r="28744" b="38236"/>
          <a:stretch/>
        </p:blipFill>
        <p:spPr bwMode="auto">
          <a:xfrm>
            <a:off x="7342443" y="2315509"/>
            <a:ext cx="929658" cy="513626"/>
          </a:xfrm>
          <a:prstGeom prst="roundRect">
            <a:avLst/>
          </a:prstGeom>
          <a:noFill/>
          <a:ln w="2857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9" name="Прямоугольник 8"/>
          <p:cNvSpPr/>
          <p:nvPr/>
        </p:nvSpPr>
        <p:spPr>
          <a:xfrm>
            <a:off x="4325858" y="2843292"/>
            <a:ext cx="873222" cy="4365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err="1" smtClean="0">
                <a:solidFill>
                  <a:srgbClr val="FF0000"/>
                </a:solidFill>
                <a:latin typeface="Arial Black" panose="020B0A04020102020204" pitchFamily="34" charset="0"/>
              </a:rPr>
              <a:t>ую</a:t>
            </a:r>
            <a:endParaRPr lang="ru-RU" sz="3100" dirty="0">
              <a:solidFill>
                <a:srgbClr val="FF0000"/>
              </a:solidFill>
              <a:latin typeface="Arial Black" panose="020B0A04020102020204" pitchFamily="34" charset="0"/>
            </a:endParaRPr>
          </a:p>
        </p:txBody>
      </p:sp>
      <p:pic>
        <p:nvPicPr>
          <p:cNvPr id="10"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807272" y="2882844"/>
            <a:ext cx="945658" cy="500117"/>
          </a:xfrm>
          <a:prstGeom prst="roundRect">
            <a:avLst/>
          </a:prstGeom>
          <a:noFill/>
          <a:ln w="2857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1" name="Прямоугольник 10"/>
          <p:cNvSpPr/>
          <p:nvPr/>
        </p:nvSpPr>
        <p:spPr>
          <a:xfrm>
            <a:off x="4710814" y="3403264"/>
            <a:ext cx="873222" cy="4365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smtClean="0">
                <a:solidFill>
                  <a:srgbClr val="FF0000"/>
                </a:solidFill>
                <a:latin typeface="Arial Black" panose="020B0A04020102020204" pitchFamily="34" charset="0"/>
              </a:rPr>
              <a:t>ой</a:t>
            </a:r>
            <a:endParaRPr lang="ru-RU" sz="3100" dirty="0">
              <a:solidFill>
                <a:srgbClr val="FF0000"/>
              </a:solidFill>
              <a:latin typeface="Arial Black" panose="020B0A04020102020204" pitchFamily="34" charset="0"/>
            </a:endParaRPr>
          </a:p>
        </p:txBody>
      </p:sp>
      <p:pic>
        <p:nvPicPr>
          <p:cNvPr id="12" name="Picture 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7196867" y="3452141"/>
            <a:ext cx="906556" cy="576017"/>
          </a:xfrm>
          <a:prstGeom prst="roundRect">
            <a:avLst/>
          </a:prstGeom>
          <a:noFill/>
          <a:ln w="2857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3" name="Прямоугольник 12"/>
          <p:cNvSpPr/>
          <p:nvPr/>
        </p:nvSpPr>
        <p:spPr>
          <a:xfrm>
            <a:off x="4307569" y="3950650"/>
            <a:ext cx="873222" cy="4365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a:solidFill>
                  <a:srgbClr val="FF0000"/>
                </a:solidFill>
                <a:latin typeface="Arial Black" panose="020B0A04020102020204" pitchFamily="34" charset="0"/>
              </a:rPr>
              <a:t>е</a:t>
            </a:r>
            <a:r>
              <a:rPr lang="ru-RU" sz="3100" dirty="0" smtClean="0">
                <a:solidFill>
                  <a:srgbClr val="FF0000"/>
                </a:solidFill>
                <a:latin typeface="Arial Black" panose="020B0A04020102020204" pitchFamily="34" charset="0"/>
              </a:rPr>
              <a:t>й</a:t>
            </a:r>
            <a:endParaRPr lang="ru-RU" sz="3100" dirty="0">
              <a:solidFill>
                <a:srgbClr val="FF0000"/>
              </a:solidFill>
              <a:latin typeface="Arial Black" panose="020B0A04020102020204" pitchFamily="34" charset="0"/>
            </a:endParaRPr>
          </a:p>
        </p:txBody>
      </p:sp>
      <p:pic>
        <p:nvPicPr>
          <p:cNvPr id="14" name="Picture 3"/>
          <p:cNvPicPr>
            <a:picLocks noChangeAspect="1" noChangeArrowheads="1"/>
          </p:cNvPicPr>
          <p:nvPr/>
        </p:nvPicPr>
        <p:blipFill rotWithShape="1">
          <a:blip r:embed="rId6">
            <a:extLst>
              <a:ext uri="{28A0092B-C50C-407E-A947-70E740481C1C}">
                <a14:useLocalDpi xmlns:a14="http://schemas.microsoft.com/office/drawing/2010/main" xmlns="" val="0"/>
              </a:ext>
            </a:extLst>
          </a:blip>
          <a:srcRect l="65932" r="17034" b="75272"/>
          <a:stretch/>
        </p:blipFill>
        <p:spPr bwMode="auto">
          <a:xfrm>
            <a:off x="7161960" y="4005966"/>
            <a:ext cx="934283" cy="472867"/>
          </a:xfrm>
          <a:prstGeom prst="roundRect">
            <a:avLst/>
          </a:prstGeom>
          <a:noFill/>
          <a:ln w="2857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5" name="Прямоугольник 14"/>
          <p:cNvSpPr/>
          <p:nvPr/>
        </p:nvSpPr>
        <p:spPr>
          <a:xfrm>
            <a:off x="4197539" y="4478833"/>
            <a:ext cx="1001541" cy="4365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err="1">
                <a:solidFill>
                  <a:srgbClr val="FF0000"/>
                </a:solidFill>
                <a:latin typeface="Arial Black" panose="020B0A04020102020204" pitchFamily="34" charset="0"/>
              </a:rPr>
              <a:t>ю</a:t>
            </a:r>
            <a:r>
              <a:rPr lang="ru-RU" sz="3100" dirty="0" err="1" smtClean="0">
                <a:solidFill>
                  <a:srgbClr val="FF0000"/>
                </a:solidFill>
                <a:latin typeface="Arial Black" panose="020B0A04020102020204" pitchFamily="34" charset="0"/>
              </a:rPr>
              <a:t>ю</a:t>
            </a:r>
            <a:endParaRPr lang="ru-RU" sz="3100" dirty="0">
              <a:solidFill>
                <a:srgbClr val="FF0000"/>
              </a:solidFill>
              <a:latin typeface="Arial Black" panose="020B0A04020102020204" pitchFamily="34" charset="0"/>
            </a:endParaRPr>
          </a:p>
        </p:txBody>
      </p:sp>
      <p:pic>
        <p:nvPicPr>
          <p:cNvPr id="16"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7306502" y="4470353"/>
            <a:ext cx="945658" cy="500117"/>
          </a:xfrm>
          <a:prstGeom prst="roundRect">
            <a:avLst/>
          </a:prstGeom>
          <a:noFill/>
          <a:ln w="2857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7" name="Прямоугольник 16"/>
          <p:cNvSpPr/>
          <p:nvPr/>
        </p:nvSpPr>
        <p:spPr>
          <a:xfrm>
            <a:off x="4087707" y="5058008"/>
            <a:ext cx="873222" cy="4365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a:solidFill>
                  <a:srgbClr val="FF0000"/>
                </a:solidFill>
                <a:latin typeface="Arial Black" panose="020B0A04020102020204" pitchFamily="34" charset="0"/>
              </a:rPr>
              <a:t>е</a:t>
            </a:r>
            <a:r>
              <a:rPr lang="ru-RU" sz="3100" dirty="0" smtClean="0">
                <a:solidFill>
                  <a:srgbClr val="FF0000"/>
                </a:solidFill>
                <a:latin typeface="Arial Black" panose="020B0A04020102020204" pitchFamily="34" charset="0"/>
              </a:rPr>
              <a:t>й</a:t>
            </a:r>
            <a:endParaRPr lang="ru-RU" sz="3100" dirty="0">
              <a:solidFill>
                <a:srgbClr val="FF0000"/>
              </a:solidFill>
              <a:latin typeface="Arial Black" panose="020B0A04020102020204" pitchFamily="34" charset="0"/>
            </a:endParaRPr>
          </a:p>
        </p:txBody>
      </p:sp>
      <p:pic>
        <p:nvPicPr>
          <p:cNvPr id="18" name="Picture 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7024909" y="4985451"/>
            <a:ext cx="906556" cy="576017"/>
          </a:xfrm>
          <a:prstGeom prst="roundRect">
            <a:avLst/>
          </a:prstGeom>
          <a:noFill/>
          <a:ln w="2857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9" name="Прямоугольник 18"/>
          <p:cNvSpPr/>
          <p:nvPr/>
        </p:nvSpPr>
        <p:spPr>
          <a:xfrm>
            <a:off x="3760929" y="5554402"/>
            <a:ext cx="873222" cy="4365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smtClean="0">
                <a:solidFill>
                  <a:srgbClr val="FF0000"/>
                </a:solidFill>
                <a:latin typeface="Arial Black" panose="020B0A04020102020204" pitchFamily="34" charset="0"/>
              </a:rPr>
              <a:t>ой</a:t>
            </a:r>
            <a:endParaRPr lang="ru-RU" sz="3100" dirty="0">
              <a:solidFill>
                <a:srgbClr val="FF0000"/>
              </a:solidFill>
              <a:latin typeface="Arial Black" panose="020B0A04020102020204" pitchFamily="34" charset="0"/>
            </a:endParaRPr>
          </a:p>
        </p:txBody>
      </p:sp>
      <p:pic>
        <p:nvPicPr>
          <p:cNvPr id="20" name="Picture 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6399946" y="5537748"/>
            <a:ext cx="906556" cy="576017"/>
          </a:xfrm>
          <a:prstGeom prst="roundRect">
            <a:avLst/>
          </a:prstGeom>
          <a:noFill/>
          <a:ln w="2857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1" name="Прямоугольник 20"/>
          <p:cNvSpPr/>
          <p:nvPr/>
        </p:nvSpPr>
        <p:spPr>
          <a:xfrm>
            <a:off x="3256380" y="6069424"/>
            <a:ext cx="873222" cy="4365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err="1" smtClean="0">
                <a:solidFill>
                  <a:srgbClr val="FF0000"/>
                </a:solidFill>
                <a:latin typeface="Arial Black" panose="020B0A04020102020204" pitchFamily="34" charset="0"/>
              </a:rPr>
              <a:t>ую</a:t>
            </a:r>
            <a:endParaRPr lang="ru-RU" sz="3100" dirty="0">
              <a:solidFill>
                <a:srgbClr val="FF0000"/>
              </a:solidFill>
              <a:latin typeface="Arial Black" panose="020B0A04020102020204" pitchFamily="34" charset="0"/>
            </a:endParaRPr>
          </a:p>
        </p:txBody>
      </p:sp>
      <p:pic>
        <p:nvPicPr>
          <p:cNvPr id="22"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5964909" y="5990968"/>
            <a:ext cx="945658" cy="500117"/>
          </a:xfrm>
          <a:prstGeom prst="roundRect">
            <a:avLst/>
          </a:prstGeom>
          <a:noFill/>
          <a:ln w="2857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23" name="Прямоугольник 22"/>
          <p:cNvSpPr/>
          <p:nvPr/>
        </p:nvSpPr>
        <p:spPr>
          <a:xfrm>
            <a:off x="3214485" y="6584445"/>
            <a:ext cx="873222" cy="4365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err="1" smtClean="0">
                <a:solidFill>
                  <a:srgbClr val="FF0000"/>
                </a:solidFill>
                <a:latin typeface="Arial Black" panose="020B0A04020102020204" pitchFamily="34" charset="0"/>
              </a:rPr>
              <a:t>ая</a:t>
            </a:r>
            <a:endParaRPr lang="ru-RU" sz="3100" dirty="0">
              <a:solidFill>
                <a:srgbClr val="FF0000"/>
              </a:solidFill>
              <a:latin typeface="Arial Black" panose="020B0A04020102020204" pitchFamily="34" charset="0"/>
            </a:endParaRPr>
          </a:p>
        </p:txBody>
      </p:sp>
      <p:pic>
        <p:nvPicPr>
          <p:cNvPr id="24" name="Picture 2"/>
          <p:cNvPicPr>
            <a:picLocks noChangeAspect="1" noChangeArrowheads="1"/>
          </p:cNvPicPr>
          <p:nvPr/>
        </p:nvPicPr>
        <p:blipFill rotWithShape="1">
          <a:blip r:embed="rId7">
            <a:extLst>
              <a:ext uri="{28A0092B-C50C-407E-A947-70E740481C1C}">
                <a14:useLocalDpi xmlns:a14="http://schemas.microsoft.com/office/drawing/2010/main" xmlns="" val="0"/>
              </a:ext>
            </a:extLst>
          </a:blip>
          <a:srcRect l="45599" t="44783" r="45606" b="48317"/>
          <a:stretch/>
        </p:blipFill>
        <p:spPr bwMode="auto">
          <a:xfrm>
            <a:off x="6681737" y="6563879"/>
            <a:ext cx="945658" cy="536777"/>
          </a:xfrm>
          <a:prstGeom prst="roundRect">
            <a:avLst/>
          </a:prstGeom>
          <a:noFill/>
          <a:ln w="28575">
            <a:solidFill>
              <a:srgbClr val="FF0000"/>
            </a:solidFill>
            <a:miter lim="800000"/>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5" name="Picture 2"/>
          <p:cNvPicPr>
            <a:picLocks noChangeAspect="1" noChangeArrowheads="1"/>
          </p:cNvPicPr>
          <p:nvPr/>
        </p:nvPicPr>
        <p:blipFill>
          <a:blip r:embed="rId8" cstate="print">
            <a:extLst>
              <a:ext uri="{28A0092B-C50C-407E-A947-70E740481C1C}">
                <a14:useLocalDpi xmlns:a14="http://schemas.microsoft.com/office/drawing/2010/main" xmlns="" val="0"/>
              </a:ext>
            </a:extLst>
          </a:blip>
          <a:srcRect/>
          <a:stretch>
            <a:fillRect/>
          </a:stretch>
        </p:blipFill>
        <p:spPr bwMode="auto">
          <a:xfrm>
            <a:off x="8588106" y="6119074"/>
            <a:ext cx="942602" cy="8896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40069735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3"/>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6"/>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grpId="0" nodeType="click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18"/>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grpId="0" nodeType="clickEffect">
                                  <p:stCondLst>
                                    <p:cond delay="0"/>
                                  </p:stCondLst>
                                  <p:childTnLst>
                                    <p:set>
                                      <p:cBhvr>
                                        <p:cTn id="62" dur="1" fill="hold">
                                          <p:stCondLst>
                                            <p:cond delay="0"/>
                                          </p:stCondLst>
                                        </p:cTn>
                                        <p:tgtEl>
                                          <p:spTgt spid="19"/>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20"/>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1"/>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2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2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P spid="11" grpId="0" animBg="1"/>
      <p:bldP spid="13" grpId="0" animBg="1"/>
      <p:bldP spid="15" grpId="0" animBg="1"/>
      <p:bldP spid="17" grpId="0" animBg="1"/>
      <p:bldP spid="19" grpId="0" animBg="1"/>
      <p:bldP spid="21" grpId="0" animBg="1"/>
      <p:bldP spid="2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832970" y="207941"/>
            <a:ext cx="8568531" cy="1349383"/>
          </a:xfrm>
        </p:spPr>
        <p:txBody>
          <a:bodyPr/>
          <a:lstStyle/>
          <a:p>
            <a:endParaRPr lang="ru-RU" b="1" dirty="0">
              <a:solidFill>
                <a:srgbClr val="C0000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sp>
        <p:nvSpPr>
          <p:cNvPr id="3" name="Подзаголовок 2"/>
          <p:cNvSpPr>
            <a:spLocks noGrp="1"/>
          </p:cNvSpPr>
          <p:nvPr>
            <p:ph type="subTitle" idx="1"/>
          </p:nvPr>
        </p:nvSpPr>
        <p:spPr>
          <a:xfrm>
            <a:off x="1039663" y="4891094"/>
            <a:ext cx="7921915" cy="2004227"/>
          </a:xfrm>
        </p:spPr>
        <p:txBody>
          <a:bodyPr>
            <a:noAutofit/>
          </a:bodyPr>
          <a:lstStyle/>
          <a:p>
            <a:r>
              <a:rPr lang="ru-RU" sz="15200" b="1" dirty="0" smtClean="0">
                <a:solidFill>
                  <a:srgbClr val="00B05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ru-RU" sz="15200" b="1" dirty="0">
              <a:solidFill>
                <a:srgbClr val="00B05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p:txBody>
      </p:sp>
      <p:pic>
        <p:nvPicPr>
          <p:cNvPr id="3074" name="Picture 2" descr="C:\Users\Ирина\Desktop\Урок рус.яз 17.03\КАР\i (6).jpg"/>
          <p:cNvPicPr>
            <a:picLocks noChangeAspect="1" noChangeArrowheads="1"/>
          </p:cNvPicPr>
          <p:nvPr/>
        </p:nvPicPr>
        <p:blipFill>
          <a:blip r:embed="rId2">
            <a:extLst>
              <a:ext uri="{BEBA8EAE-BF5A-486C-A8C5-ECC9F3942E4B}">
                <a14:imgProps xmlns="" xmlns:a14="http://schemas.microsoft.com/office/drawing/2010/main">
                  <a14:imgLayer r:embed="">
                    <a14:imgEffect>
                      <a14:sharpenSoften amount="25000"/>
                    </a14:imgEffect>
                  </a14:imgLayer>
                </a14:imgProps>
              </a:ext>
              <a:ext uri="{28A0092B-C50C-407E-A947-70E740481C1C}">
                <a14:useLocalDpi xmlns="" xmlns:a14="http://schemas.microsoft.com/office/drawing/2010/main" val="0"/>
              </a:ext>
            </a:extLst>
          </a:blip>
          <a:srcRect/>
          <a:stretch>
            <a:fillRect/>
          </a:stretch>
        </p:blipFill>
        <p:spPr bwMode="auto">
          <a:xfrm>
            <a:off x="0" y="0"/>
            <a:ext cx="10080625" cy="755967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421354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nodePh="1">
                                  <p:stCondLst>
                                    <p:cond delay="0"/>
                                  </p:stCondLst>
                                  <p:endCondLst>
                                    <p:cond evt="begin" delay="0">
                                      <p:tn val="5"/>
                                    </p:cond>
                                  </p:end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barn(inVertical)">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nodeType="clickEffect">
                                  <p:stCondLst>
                                    <p:cond delay="0"/>
                                  </p:stCondLst>
                                  <p:childTnLst>
                                    <p:set>
                                      <p:cBhvr>
                                        <p:cTn id="16" dur="1" fill="hold">
                                          <p:stCondLst>
                                            <p:cond delay="0"/>
                                          </p:stCondLst>
                                        </p:cTn>
                                        <p:tgtEl>
                                          <p:spTgt spid="3074"/>
                                        </p:tgtEl>
                                        <p:attrNameLst>
                                          <p:attrName>style.visibility</p:attrName>
                                        </p:attrNameLst>
                                      </p:cBhvr>
                                      <p:to>
                                        <p:strVal val="visible"/>
                                      </p:to>
                                    </p:set>
                                    <p:animEffect transition="in" filter="wheel(1)">
                                      <p:cBhvr>
                                        <p:cTn id="17" dur="2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99510" y="232122"/>
            <a:ext cx="8029169" cy="1333137"/>
          </a:xfrm>
        </p:spPr>
        <p:txBody>
          <a:bodyPr/>
          <a:lstStyle/>
          <a:p>
            <a:r>
              <a:rPr lang="ru-RU" sz="2400" b="1" i="1" dirty="0" smtClean="0">
                <a:solidFill>
                  <a:srgbClr val="FF0000"/>
                </a:solidFill>
                <a:latin typeface="Arial Black" panose="020B0A04020102020204" pitchFamily="34" charset="0"/>
              </a:rPr>
              <a:t>Озаглавьте текст, вставьте пропущенные  окончания  имён  прилагательных, определить падеж и род имен прилагательных!</a:t>
            </a:r>
            <a:endParaRPr lang="ru-RU" sz="2400" i="1" dirty="0"/>
          </a:p>
        </p:txBody>
      </p:sp>
      <p:sp>
        <p:nvSpPr>
          <p:cNvPr id="3" name="Объект 2"/>
          <p:cNvSpPr>
            <a:spLocks noGrp="1"/>
          </p:cNvSpPr>
          <p:nvPr>
            <p:ph idx="1"/>
          </p:nvPr>
        </p:nvSpPr>
        <p:spPr>
          <a:xfrm>
            <a:off x="1785576" y="1795450"/>
            <a:ext cx="7949785" cy="4484717"/>
          </a:xfrm>
        </p:spPr>
        <p:txBody>
          <a:bodyPr/>
          <a:lstStyle/>
          <a:p>
            <a:pPr marL="0" indent="0"/>
            <a:r>
              <a:rPr lang="ru-RU" sz="3100" b="1" dirty="0" smtClean="0">
                <a:solidFill>
                  <a:srgbClr val="002060"/>
                </a:solidFill>
                <a:latin typeface="Arial Black" panose="020B0A04020102020204" pitchFamily="34" charset="0"/>
              </a:rPr>
              <a:t> От толст </a:t>
            </a:r>
            <a:r>
              <a:rPr lang="ru-RU" sz="3100" b="1" dirty="0" smtClean="0">
                <a:solidFill>
                  <a:srgbClr val="FF0000"/>
                </a:solidFill>
                <a:latin typeface="Arial Black" panose="020B0A04020102020204" pitchFamily="34" charset="0"/>
              </a:rPr>
              <a:t>__</a:t>
            </a:r>
            <a:r>
              <a:rPr lang="ru-RU" sz="3100" b="1" dirty="0" smtClean="0">
                <a:solidFill>
                  <a:srgbClr val="002060"/>
                </a:solidFill>
                <a:latin typeface="Arial Black" panose="020B0A04020102020204" pitchFamily="34" charset="0"/>
              </a:rPr>
              <a:t>     ледяной корки освободились </a:t>
            </a:r>
            <a:r>
              <a:rPr lang="ru-RU" sz="3100" b="1" dirty="0">
                <a:solidFill>
                  <a:srgbClr val="002060"/>
                </a:solidFill>
                <a:latin typeface="Arial Black" panose="020B0A04020102020204" pitchFamily="34" charset="0"/>
              </a:rPr>
              <a:t>реки. </a:t>
            </a:r>
            <a:r>
              <a:rPr lang="ru-RU" sz="3100" b="1" dirty="0" smtClean="0">
                <a:solidFill>
                  <a:srgbClr val="002060"/>
                </a:solidFill>
                <a:latin typeface="Arial Black" panose="020B0A04020102020204" pitchFamily="34" charset="0"/>
              </a:rPr>
              <a:t>В речке стала </a:t>
            </a:r>
            <a:r>
              <a:rPr lang="ru-RU" sz="3100" b="1" dirty="0">
                <a:solidFill>
                  <a:srgbClr val="002060"/>
                </a:solidFill>
                <a:latin typeface="Arial Black" panose="020B0A04020102020204" pitchFamily="34" charset="0"/>
              </a:rPr>
              <a:t>видна </a:t>
            </a:r>
            <a:r>
              <a:rPr lang="ru-RU" sz="3100" b="1" dirty="0" err="1" smtClean="0">
                <a:solidFill>
                  <a:srgbClr val="002060"/>
                </a:solidFill>
                <a:latin typeface="Arial Black" panose="020B0A04020102020204" pitchFamily="34" charset="0"/>
              </a:rPr>
              <a:t>прозрачн</a:t>
            </a:r>
            <a:r>
              <a:rPr lang="ru-RU" sz="3100" b="1" dirty="0" smtClean="0">
                <a:solidFill>
                  <a:srgbClr val="002060"/>
                </a:solidFill>
                <a:latin typeface="Arial Black" panose="020B0A04020102020204" pitchFamily="34" charset="0"/>
              </a:rPr>
              <a:t> </a:t>
            </a:r>
            <a:r>
              <a:rPr lang="ru-RU" sz="3100" b="1" dirty="0" smtClean="0">
                <a:solidFill>
                  <a:srgbClr val="FF0000"/>
                </a:solidFill>
                <a:latin typeface="Arial Black" panose="020B0A04020102020204" pitchFamily="34" charset="0"/>
              </a:rPr>
              <a:t>__</a:t>
            </a:r>
            <a:r>
              <a:rPr lang="ru-RU" sz="3100" b="1" dirty="0" smtClean="0">
                <a:solidFill>
                  <a:srgbClr val="002060"/>
                </a:solidFill>
                <a:latin typeface="Arial Black" panose="020B0A04020102020204" pitchFamily="34" charset="0"/>
              </a:rPr>
              <a:t>     </a:t>
            </a:r>
            <a:r>
              <a:rPr lang="ru-RU" sz="3100" b="1" dirty="0">
                <a:solidFill>
                  <a:srgbClr val="002060"/>
                </a:solidFill>
                <a:latin typeface="Arial Black" panose="020B0A04020102020204" pitchFamily="34" charset="0"/>
              </a:rPr>
              <a:t>вода. В </a:t>
            </a:r>
            <a:r>
              <a:rPr lang="ru-RU" sz="3100" b="1" dirty="0" smtClean="0">
                <a:solidFill>
                  <a:srgbClr val="002060"/>
                </a:solidFill>
                <a:latin typeface="Arial Black" panose="020B0A04020102020204" pitchFamily="34" charset="0"/>
              </a:rPr>
              <a:t>глубок </a:t>
            </a:r>
            <a:r>
              <a:rPr lang="ru-RU" sz="3100" b="1" dirty="0" smtClean="0">
                <a:solidFill>
                  <a:srgbClr val="FF0000"/>
                </a:solidFill>
                <a:latin typeface="Arial Black" panose="020B0A04020102020204" pitchFamily="34" charset="0"/>
              </a:rPr>
              <a:t>___</a:t>
            </a:r>
            <a:r>
              <a:rPr lang="ru-RU" sz="3100" b="1" dirty="0" smtClean="0">
                <a:solidFill>
                  <a:srgbClr val="002060"/>
                </a:solidFill>
                <a:latin typeface="Arial Black" panose="020B0A04020102020204" pitchFamily="34" charset="0"/>
              </a:rPr>
              <a:t>  </a:t>
            </a:r>
            <a:r>
              <a:rPr lang="ru-RU" sz="3100" b="1" dirty="0">
                <a:solidFill>
                  <a:srgbClr val="002060"/>
                </a:solidFill>
                <a:latin typeface="Arial Black" panose="020B0A04020102020204" pitchFamily="34" charset="0"/>
              </a:rPr>
              <a:t>тишине на </a:t>
            </a:r>
            <a:r>
              <a:rPr lang="ru-RU" sz="3100" b="1" dirty="0" smtClean="0">
                <a:solidFill>
                  <a:srgbClr val="002060"/>
                </a:solidFill>
                <a:latin typeface="Arial Black" panose="020B0A04020102020204" pitchFamily="34" charset="0"/>
              </a:rPr>
              <a:t>дне проснулись </a:t>
            </a:r>
            <a:r>
              <a:rPr lang="ru-RU" sz="3100" b="1" dirty="0">
                <a:solidFill>
                  <a:srgbClr val="002060"/>
                </a:solidFill>
                <a:latin typeface="Arial Black" panose="020B0A04020102020204" pitchFamily="34" charset="0"/>
              </a:rPr>
              <a:t>рыбы. </a:t>
            </a:r>
            <a:r>
              <a:rPr lang="ru-RU" sz="3100" b="1" dirty="0" smtClean="0">
                <a:solidFill>
                  <a:srgbClr val="002060"/>
                </a:solidFill>
                <a:latin typeface="Arial Black" panose="020B0A04020102020204" pitchFamily="34" charset="0"/>
              </a:rPr>
              <a:t>Караси </a:t>
            </a:r>
            <a:r>
              <a:rPr lang="ru-RU" sz="3100" b="1" dirty="0">
                <a:solidFill>
                  <a:srgbClr val="002060"/>
                </a:solidFill>
                <a:latin typeface="Arial Black" panose="020B0A04020102020204" pitchFamily="34" charset="0"/>
              </a:rPr>
              <a:t>нашли </a:t>
            </a:r>
            <a:r>
              <a:rPr lang="ru-RU" sz="3100" b="1" dirty="0" smtClean="0">
                <a:solidFill>
                  <a:srgbClr val="002060"/>
                </a:solidFill>
                <a:latin typeface="Arial Black" panose="020B0A04020102020204" pitchFamily="34" charset="0"/>
              </a:rPr>
              <a:t> </a:t>
            </a:r>
            <a:r>
              <a:rPr lang="ru-RU" sz="3100" b="1" dirty="0" err="1" smtClean="0">
                <a:solidFill>
                  <a:srgbClr val="002060"/>
                </a:solidFill>
                <a:latin typeface="Arial Black" panose="020B0A04020102020204" pitchFamily="34" charset="0"/>
              </a:rPr>
              <a:t>мягк</a:t>
            </a:r>
            <a:r>
              <a:rPr lang="ru-RU" sz="3100" b="1" dirty="0" smtClean="0">
                <a:solidFill>
                  <a:srgbClr val="002060"/>
                </a:solidFill>
                <a:latin typeface="Arial Black" panose="020B0A04020102020204" pitchFamily="34" charset="0"/>
              </a:rPr>
              <a:t> </a:t>
            </a:r>
            <a:r>
              <a:rPr lang="ru-RU" sz="3100" b="1" dirty="0" smtClean="0">
                <a:solidFill>
                  <a:srgbClr val="FF0000"/>
                </a:solidFill>
                <a:latin typeface="Arial Black" panose="020B0A04020102020204" pitchFamily="34" charset="0"/>
              </a:rPr>
              <a:t>___</a:t>
            </a:r>
            <a:r>
              <a:rPr lang="ru-RU" sz="3100" b="1" dirty="0" smtClean="0">
                <a:solidFill>
                  <a:srgbClr val="002060"/>
                </a:solidFill>
                <a:latin typeface="Arial Black" panose="020B0A04020102020204" pitchFamily="34" charset="0"/>
              </a:rPr>
              <a:t>     траву. </a:t>
            </a:r>
            <a:r>
              <a:rPr lang="ru-RU" sz="3100" b="1" dirty="0">
                <a:solidFill>
                  <a:srgbClr val="002060"/>
                </a:solidFill>
                <a:latin typeface="Arial Black" panose="020B0A04020102020204" pitchFamily="34" charset="0"/>
              </a:rPr>
              <a:t>А </a:t>
            </a:r>
            <a:r>
              <a:rPr lang="ru-RU" sz="3100" b="1" dirty="0" smtClean="0">
                <a:solidFill>
                  <a:srgbClr val="002060"/>
                </a:solidFill>
                <a:latin typeface="Arial Black" panose="020B0A04020102020204" pitchFamily="34" charset="0"/>
              </a:rPr>
              <a:t>зубаст __    щука плавает по дну.  Она ищет   </a:t>
            </a:r>
          </a:p>
          <a:p>
            <a:pPr marL="0" indent="0"/>
            <a:r>
              <a:rPr lang="ru-RU" sz="3100" b="1" dirty="0" err="1" smtClean="0">
                <a:solidFill>
                  <a:srgbClr val="002060"/>
                </a:solidFill>
                <a:latin typeface="Arial Black" panose="020B0A04020102020204" pitchFamily="34" charset="0"/>
              </a:rPr>
              <a:t>сонн</a:t>
            </a:r>
            <a:r>
              <a:rPr lang="ru-RU" sz="3100" b="1" dirty="0" smtClean="0">
                <a:solidFill>
                  <a:srgbClr val="002060"/>
                </a:solidFill>
                <a:latin typeface="Arial Black" panose="020B0A04020102020204" pitchFamily="34" charset="0"/>
              </a:rPr>
              <a:t> </a:t>
            </a:r>
            <a:r>
              <a:rPr lang="ru-RU" sz="3100" b="1" dirty="0" smtClean="0">
                <a:solidFill>
                  <a:srgbClr val="FF0000"/>
                </a:solidFill>
                <a:latin typeface="Arial Black" panose="020B0A04020102020204" pitchFamily="34" charset="0"/>
              </a:rPr>
              <a:t>__</a:t>
            </a:r>
            <a:r>
              <a:rPr lang="ru-RU" sz="3100" b="1" dirty="0" smtClean="0">
                <a:solidFill>
                  <a:srgbClr val="002060"/>
                </a:solidFill>
                <a:latin typeface="Arial Black" panose="020B0A04020102020204" pitchFamily="34" charset="0"/>
              </a:rPr>
              <a:t>      рыбу</a:t>
            </a:r>
            <a:r>
              <a:rPr lang="ru-RU" sz="3100" b="1" dirty="0">
                <a:solidFill>
                  <a:srgbClr val="002060"/>
                </a:solidFill>
                <a:latin typeface="Arial Black" panose="020B0A04020102020204" pitchFamily="34" charset="0"/>
              </a:rPr>
              <a:t>.</a:t>
            </a:r>
            <a:endParaRPr lang="ru-RU" sz="3100" dirty="0">
              <a:solidFill>
                <a:srgbClr val="002060"/>
              </a:solidFill>
              <a:latin typeface="Arial Black" panose="020B0A04020102020204" pitchFamily="34" charset="0"/>
            </a:endParaRPr>
          </a:p>
          <a:p>
            <a:endParaRPr lang="ru-RU" dirty="0"/>
          </a:p>
        </p:txBody>
      </p:sp>
      <p:sp>
        <p:nvSpPr>
          <p:cNvPr id="4" name="Прямоугольник 3"/>
          <p:cNvSpPr/>
          <p:nvPr/>
        </p:nvSpPr>
        <p:spPr>
          <a:xfrm>
            <a:off x="3897304" y="1810099"/>
            <a:ext cx="857256" cy="436565"/>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smtClean="0">
                <a:solidFill>
                  <a:srgbClr val="FF0000"/>
                </a:solidFill>
                <a:latin typeface="Arial Black" panose="020B0A04020102020204" pitchFamily="34" charset="0"/>
              </a:rPr>
              <a:t>ой</a:t>
            </a:r>
            <a:endParaRPr lang="ru-RU" sz="3100" dirty="0">
              <a:solidFill>
                <a:srgbClr val="FF0000"/>
              </a:solidFill>
              <a:latin typeface="Arial Black" panose="020B0A04020102020204" pitchFamily="34" charset="0"/>
            </a:endParaRPr>
          </a:p>
        </p:txBody>
      </p:sp>
      <p:sp>
        <p:nvSpPr>
          <p:cNvPr id="5" name="Прямоугольник 4"/>
          <p:cNvSpPr/>
          <p:nvPr/>
        </p:nvSpPr>
        <p:spPr>
          <a:xfrm>
            <a:off x="5397502" y="2636830"/>
            <a:ext cx="928694" cy="428628"/>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err="1" smtClean="0">
                <a:solidFill>
                  <a:srgbClr val="FF0000"/>
                </a:solidFill>
                <a:latin typeface="Arial Black" panose="020B0A04020102020204" pitchFamily="34" charset="0"/>
              </a:rPr>
              <a:t>ая</a:t>
            </a:r>
            <a:endParaRPr lang="ru-RU" sz="3100" dirty="0">
              <a:solidFill>
                <a:srgbClr val="FF0000"/>
              </a:solidFill>
              <a:latin typeface="Arial Black" panose="020B0A04020102020204" pitchFamily="34" charset="0"/>
            </a:endParaRPr>
          </a:p>
        </p:txBody>
      </p:sp>
      <p:sp>
        <p:nvSpPr>
          <p:cNvPr id="6" name="Прямоугольник 5"/>
          <p:cNvSpPr/>
          <p:nvPr/>
        </p:nvSpPr>
        <p:spPr>
          <a:xfrm>
            <a:off x="3325801" y="3065457"/>
            <a:ext cx="785818" cy="500066"/>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smtClean="0">
                <a:solidFill>
                  <a:srgbClr val="FF0000"/>
                </a:solidFill>
                <a:latin typeface="Arial Black" panose="020B0A04020102020204" pitchFamily="34" charset="0"/>
              </a:rPr>
              <a:t>ой</a:t>
            </a:r>
            <a:endParaRPr lang="ru-RU" sz="3100" dirty="0">
              <a:solidFill>
                <a:srgbClr val="FF0000"/>
              </a:solidFill>
              <a:latin typeface="Arial Black" panose="020B0A04020102020204" pitchFamily="34" charset="0"/>
            </a:endParaRPr>
          </a:p>
        </p:txBody>
      </p:sp>
      <p:sp>
        <p:nvSpPr>
          <p:cNvPr id="7" name="Прямоугольник 6"/>
          <p:cNvSpPr/>
          <p:nvPr/>
        </p:nvSpPr>
        <p:spPr>
          <a:xfrm>
            <a:off x="2968610" y="3994151"/>
            <a:ext cx="1000132" cy="357190"/>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err="1" smtClean="0">
                <a:solidFill>
                  <a:srgbClr val="FF0000"/>
                </a:solidFill>
                <a:latin typeface="Arial Black" panose="020B0A04020102020204" pitchFamily="34" charset="0"/>
              </a:rPr>
              <a:t>ую</a:t>
            </a:r>
            <a:endParaRPr lang="ru-RU" sz="3100" dirty="0">
              <a:solidFill>
                <a:srgbClr val="FF0000"/>
              </a:solidFill>
              <a:latin typeface="Arial Black" panose="020B0A04020102020204" pitchFamily="34" charset="0"/>
            </a:endParaRPr>
          </a:p>
        </p:txBody>
      </p:sp>
      <p:sp>
        <p:nvSpPr>
          <p:cNvPr id="8" name="Прямоугольник 7"/>
          <p:cNvSpPr/>
          <p:nvPr/>
        </p:nvSpPr>
        <p:spPr>
          <a:xfrm>
            <a:off x="7683518" y="3922713"/>
            <a:ext cx="1000132" cy="428627"/>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err="1" smtClean="0">
                <a:solidFill>
                  <a:srgbClr val="FF0000"/>
                </a:solidFill>
                <a:latin typeface="Arial Black" panose="020B0A04020102020204" pitchFamily="34" charset="0"/>
              </a:rPr>
              <a:t>ая</a:t>
            </a:r>
            <a:endParaRPr lang="ru-RU" sz="3100" dirty="0">
              <a:solidFill>
                <a:srgbClr val="FF0000"/>
              </a:solidFill>
              <a:latin typeface="Arial Black" panose="020B0A04020102020204" pitchFamily="34" charset="0"/>
            </a:endParaRPr>
          </a:p>
        </p:txBody>
      </p:sp>
      <p:sp>
        <p:nvSpPr>
          <p:cNvPr id="9" name="Прямоугольник 8"/>
          <p:cNvSpPr/>
          <p:nvPr/>
        </p:nvSpPr>
        <p:spPr>
          <a:xfrm>
            <a:off x="2897172" y="5065721"/>
            <a:ext cx="1000132" cy="357189"/>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err="1" smtClean="0">
                <a:solidFill>
                  <a:srgbClr val="FF0000"/>
                </a:solidFill>
                <a:latin typeface="Arial Black" panose="020B0A04020102020204" pitchFamily="34" charset="0"/>
              </a:rPr>
              <a:t>ую</a:t>
            </a:r>
            <a:endParaRPr lang="ru-RU" sz="3100" dirty="0">
              <a:solidFill>
                <a:srgbClr val="FF0000"/>
              </a:solidFill>
              <a:latin typeface="Arial Black" panose="020B0A04020102020204" pitchFamily="34" charset="0"/>
            </a:endParaRPr>
          </a:p>
        </p:txBody>
      </p:sp>
      <p:pic>
        <p:nvPicPr>
          <p:cNvPr id="7170" name="Picture 2" descr="https://img.pngio.com/pike-fish-png-transparent-png-download-for-free-2844504-trzcacak-pike-png-920_703.png"/>
          <p:cNvPicPr>
            <a:picLocks noChangeAspect="1" noChangeArrowheads="1"/>
          </p:cNvPicPr>
          <p:nvPr/>
        </p:nvPicPr>
        <p:blipFill>
          <a:blip r:embed="rId2" cstate="print">
            <a:extLst>
              <a:ext uri="{BEBA8EAE-BF5A-486C-A8C5-ECC9F3942E4B}">
                <a14:imgProps xmlns:a14="http://schemas.microsoft.com/office/drawing/2010/main" xmlns="">
                  <a14:imgLayer r:embed="">
                    <a14:imgEffect>
                      <a14:backgroundRemoval t="0" b="89758" l="0" r="100000"/>
                    </a14:imgEffect>
                  </a14:imgLayer>
                </a14:imgProps>
              </a:ext>
              <a:ext uri="{28A0092B-C50C-407E-A947-70E740481C1C}">
                <a14:useLocalDpi xmlns:a14="http://schemas.microsoft.com/office/drawing/2010/main" xmlns="" val="0"/>
              </a:ext>
            </a:extLst>
          </a:blip>
          <a:srcRect/>
          <a:stretch>
            <a:fillRect/>
          </a:stretch>
        </p:blipFill>
        <p:spPr bwMode="auto">
          <a:xfrm>
            <a:off x="5468940" y="5067509"/>
            <a:ext cx="3261783" cy="249216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043299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Содержимое 10"/>
          <p:cNvSpPr>
            <a:spLocks noGrp="1"/>
          </p:cNvSpPr>
          <p:nvPr>
            <p:ph sz="half" idx="1"/>
          </p:nvPr>
        </p:nvSpPr>
        <p:spPr>
          <a:xfrm>
            <a:off x="468313" y="1779588"/>
            <a:ext cx="4457700" cy="4987925"/>
          </a:xfrm>
        </p:spPr>
        <p:txBody>
          <a:bodyPr/>
          <a:lstStyle/>
          <a:p>
            <a:pPr>
              <a:buFont typeface="Times New Roman" pitchFamily="16" charset="0"/>
              <a:buNone/>
            </a:pPr>
            <a:r>
              <a:rPr lang="ru-RU" sz="4000" b="1" dirty="0" smtClean="0"/>
              <a:t>По широк…</a:t>
            </a:r>
          </a:p>
          <a:p>
            <a:pPr>
              <a:buFont typeface="Times New Roman" pitchFamily="16" charset="0"/>
              <a:buNone/>
            </a:pPr>
            <a:r>
              <a:rPr lang="ru-RU" sz="4000" b="1" dirty="0" smtClean="0"/>
              <a:t>проспекту,</a:t>
            </a:r>
          </a:p>
        </p:txBody>
      </p:sp>
      <p:sp>
        <p:nvSpPr>
          <p:cNvPr id="9219" name="Содержимое 11"/>
          <p:cNvSpPr>
            <a:spLocks noGrp="1"/>
          </p:cNvSpPr>
          <p:nvPr>
            <p:ph sz="half" idx="2"/>
          </p:nvPr>
        </p:nvSpPr>
        <p:spPr/>
        <p:txBody>
          <a:bodyPr/>
          <a:lstStyle/>
          <a:p>
            <a:pPr>
              <a:buFont typeface="Times New Roman" pitchFamily="16" charset="0"/>
              <a:buNone/>
            </a:pPr>
            <a:r>
              <a:rPr lang="ru-RU" sz="4000" b="1" dirty="0" smtClean="0"/>
              <a:t>  около высок… дома,</a:t>
            </a:r>
          </a:p>
        </p:txBody>
      </p:sp>
      <p:sp>
        <p:nvSpPr>
          <p:cNvPr id="13" name="Прямоугольник 12"/>
          <p:cNvSpPr>
            <a:spLocks noChangeArrowheads="1"/>
          </p:cNvSpPr>
          <p:nvPr/>
        </p:nvSpPr>
        <p:spPr bwMode="auto">
          <a:xfrm>
            <a:off x="539750" y="6065838"/>
            <a:ext cx="1000125" cy="500062"/>
          </a:xfrm>
          <a:prstGeom prst="rect">
            <a:avLst/>
          </a:prstGeom>
          <a:solidFill>
            <a:srgbClr val="00B8FF"/>
          </a:solidFill>
          <a:ln w="9525" algn="ctr">
            <a:solidFill>
              <a:schemeClr val="tx1"/>
            </a:solidFill>
            <a:round/>
            <a:headEnd/>
            <a:tailEnd/>
          </a:ln>
        </p:spPr>
        <p:txBody>
          <a:bodyPr/>
          <a:lstStyle/>
          <a:p>
            <a:pPr algn="ctr"/>
            <a:r>
              <a:rPr lang="ru-RU" sz="3200" b="1" dirty="0" err="1"/>
              <a:t>ому</a:t>
            </a:r>
            <a:endParaRPr lang="ru-RU" sz="3200" b="1" dirty="0"/>
          </a:p>
        </p:txBody>
      </p:sp>
      <p:sp>
        <p:nvSpPr>
          <p:cNvPr id="14" name="Прямоугольник 13"/>
          <p:cNvSpPr>
            <a:spLocks noChangeArrowheads="1"/>
          </p:cNvSpPr>
          <p:nvPr/>
        </p:nvSpPr>
        <p:spPr bwMode="auto">
          <a:xfrm>
            <a:off x="1897063" y="6065838"/>
            <a:ext cx="1000125" cy="500062"/>
          </a:xfrm>
          <a:prstGeom prst="rect">
            <a:avLst/>
          </a:prstGeom>
          <a:solidFill>
            <a:srgbClr val="00B8FF"/>
          </a:solidFill>
          <a:ln w="9525" algn="ctr">
            <a:solidFill>
              <a:schemeClr val="tx1"/>
            </a:solidFill>
            <a:round/>
            <a:headEnd/>
            <a:tailEnd/>
          </a:ln>
        </p:spPr>
        <p:txBody>
          <a:bodyPr/>
          <a:lstStyle/>
          <a:p>
            <a:pPr algn="ctr"/>
            <a:r>
              <a:rPr lang="ru-RU" sz="3200" b="1" dirty="0"/>
              <a:t>ему</a:t>
            </a:r>
          </a:p>
        </p:txBody>
      </p:sp>
      <p:sp>
        <p:nvSpPr>
          <p:cNvPr id="15" name="Прямоугольник 14"/>
          <p:cNvSpPr>
            <a:spLocks noChangeArrowheads="1"/>
          </p:cNvSpPr>
          <p:nvPr/>
        </p:nvSpPr>
        <p:spPr bwMode="auto">
          <a:xfrm>
            <a:off x="3254375" y="6065838"/>
            <a:ext cx="1000125" cy="500062"/>
          </a:xfrm>
          <a:prstGeom prst="rect">
            <a:avLst/>
          </a:prstGeom>
          <a:solidFill>
            <a:srgbClr val="00B8FF"/>
          </a:solidFill>
          <a:ln w="9525" algn="ctr">
            <a:solidFill>
              <a:schemeClr val="tx1"/>
            </a:solidFill>
            <a:round/>
            <a:headEnd/>
            <a:tailEnd/>
          </a:ln>
        </p:spPr>
        <p:txBody>
          <a:bodyPr/>
          <a:lstStyle/>
          <a:p>
            <a:pPr algn="ctr"/>
            <a:r>
              <a:rPr lang="ru-RU" sz="3200" b="1" dirty="0" err="1"/>
              <a:t>аму</a:t>
            </a:r>
            <a:endParaRPr lang="ru-RU" sz="3200" b="1" dirty="0"/>
          </a:p>
        </p:txBody>
      </p:sp>
      <p:sp>
        <p:nvSpPr>
          <p:cNvPr id="17" name="Прямоугольник 16"/>
          <p:cNvSpPr>
            <a:spLocks noChangeArrowheads="1"/>
          </p:cNvSpPr>
          <p:nvPr/>
        </p:nvSpPr>
        <p:spPr bwMode="auto">
          <a:xfrm>
            <a:off x="8183563" y="6065838"/>
            <a:ext cx="1000125" cy="500062"/>
          </a:xfrm>
          <a:prstGeom prst="rect">
            <a:avLst/>
          </a:prstGeom>
          <a:solidFill>
            <a:srgbClr val="00B050"/>
          </a:solidFill>
          <a:ln w="9525" algn="ctr">
            <a:solidFill>
              <a:schemeClr val="tx1"/>
            </a:solidFill>
            <a:round/>
            <a:headEnd/>
            <a:tailEnd/>
          </a:ln>
        </p:spPr>
        <p:txBody>
          <a:bodyPr/>
          <a:lstStyle/>
          <a:p>
            <a:pPr algn="ctr"/>
            <a:r>
              <a:rPr lang="ru-RU" sz="3200" b="1"/>
              <a:t>аго</a:t>
            </a:r>
          </a:p>
        </p:txBody>
      </p:sp>
      <p:sp>
        <p:nvSpPr>
          <p:cNvPr id="18" name="Прямоугольник 17"/>
          <p:cNvSpPr>
            <a:spLocks noChangeArrowheads="1"/>
          </p:cNvSpPr>
          <p:nvPr/>
        </p:nvSpPr>
        <p:spPr bwMode="auto">
          <a:xfrm>
            <a:off x="6826250" y="6065838"/>
            <a:ext cx="1000125" cy="500062"/>
          </a:xfrm>
          <a:prstGeom prst="rect">
            <a:avLst/>
          </a:prstGeom>
          <a:solidFill>
            <a:srgbClr val="00B050"/>
          </a:solidFill>
          <a:ln w="9525" algn="ctr">
            <a:solidFill>
              <a:schemeClr val="tx1"/>
            </a:solidFill>
            <a:round/>
            <a:headEnd/>
            <a:tailEnd/>
          </a:ln>
        </p:spPr>
        <p:txBody>
          <a:bodyPr/>
          <a:lstStyle/>
          <a:p>
            <a:pPr algn="ctr"/>
            <a:r>
              <a:rPr lang="ru-RU" sz="3200" b="1"/>
              <a:t>ого</a:t>
            </a:r>
          </a:p>
        </p:txBody>
      </p:sp>
      <p:sp>
        <p:nvSpPr>
          <p:cNvPr id="19" name="Прямоугольник 18"/>
          <p:cNvSpPr>
            <a:spLocks noChangeArrowheads="1"/>
          </p:cNvSpPr>
          <p:nvPr/>
        </p:nvSpPr>
        <p:spPr bwMode="auto">
          <a:xfrm>
            <a:off x="5397500" y="6065838"/>
            <a:ext cx="1000125" cy="500062"/>
          </a:xfrm>
          <a:prstGeom prst="rect">
            <a:avLst/>
          </a:prstGeom>
          <a:solidFill>
            <a:srgbClr val="00B050"/>
          </a:solidFill>
          <a:ln w="9525" algn="ctr">
            <a:solidFill>
              <a:schemeClr val="tx1"/>
            </a:solidFill>
            <a:round/>
            <a:headEnd/>
            <a:tailEnd/>
          </a:ln>
        </p:spPr>
        <p:txBody>
          <a:bodyPr/>
          <a:lstStyle/>
          <a:p>
            <a:pPr algn="ctr"/>
            <a:r>
              <a:rPr lang="ru-RU" sz="3200" b="1"/>
              <a:t>ово</a:t>
            </a:r>
          </a:p>
        </p:txBody>
      </p:sp>
      <p:sp>
        <p:nvSpPr>
          <p:cNvPr id="9226" name="Управляющая кнопка: далее 19">
            <a:hlinkClick r:id="" action="ppaction://hlinkshowjump?jump=nextslide" highlightClick="1"/>
          </p:cNvPr>
          <p:cNvSpPr>
            <a:spLocks noChangeArrowheads="1"/>
          </p:cNvSpPr>
          <p:nvPr/>
        </p:nvSpPr>
        <p:spPr bwMode="auto">
          <a:xfrm>
            <a:off x="7969250" y="422275"/>
            <a:ext cx="1000125" cy="500063"/>
          </a:xfrm>
          <a:prstGeom prst="actionButtonForwardNext">
            <a:avLst/>
          </a:prstGeom>
          <a:solidFill>
            <a:srgbClr val="00B8FF"/>
          </a:solidFill>
          <a:ln w="9525" algn="ctr">
            <a:solidFill>
              <a:schemeClr val="tx1"/>
            </a:solidFill>
            <a:round/>
            <a:headEnd/>
            <a:tailEnd/>
          </a:ln>
        </p:spPr>
        <p:txBody>
          <a:bodyPr/>
          <a:lstStyle/>
          <a:p>
            <a:endParaRPr lang="ru-RU"/>
          </a:p>
        </p:txBody>
      </p:sp>
      <p:sp>
        <p:nvSpPr>
          <p:cNvPr id="9227" name="Выноска-облако 20">
            <a:hlinkClick r:id="rId4" action="ppaction://hlinksldjump"/>
          </p:cNvPr>
          <p:cNvSpPr>
            <a:spLocks noChangeArrowheads="1"/>
          </p:cNvSpPr>
          <p:nvPr/>
        </p:nvSpPr>
        <p:spPr bwMode="auto">
          <a:xfrm>
            <a:off x="396875" y="350838"/>
            <a:ext cx="3786188" cy="1143000"/>
          </a:xfrm>
          <a:prstGeom prst="cloudCallout">
            <a:avLst>
              <a:gd name="adj1" fmla="val -20833"/>
              <a:gd name="adj2" fmla="val 62500"/>
            </a:avLst>
          </a:prstGeom>
          <a:solidFill>
            <a:srgbClr val="00B8FF"/>
          </a:solidFill>
          <a:ln w="9525" algn="ctr">
            <a:solidFill>
              <a:schemeClr val="tx1"/>
            </a:solidFill>
            <a:round/>
            <a:headEnd/>
            <a:tailEnd/>
          </a:ln>
        </p:spPr>
        <p:txBody>
          <a:bodyPr/>
          <a:lstStyle/>
          <a:p>
            <a:pPr algn="ctr"/>
            <a:r>
              <a:rPr lang="ru-RU" sz="2800" b="1"/>
              <a:t>помощь</a:t>
            </a:r>
          </a:p>
        </p:txBody>
      </p:sp>
    </p:spTree>
  </p:cSld>
  <p:clrMapOvr>
    <a:masterClrMapping/>
  </p:clrMapOvr>
  <p:transition/>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13"/>
                                        </p:tgtEl>
                                      </p:cBhvr>
                                      <p:by x="150000" y="150000"/>
                                    </p:animScale>
                                  </p:childTnLst>
                                  <p:subTnLst>
                                    <p:audio>
                                      <p:cMediaNode>
                                        <p:cTn display="0" masterRel="sameClick">
                                          <p:stCondLst>
                                            <p:cond evt="begin" delay="0">
                                              <p:tn val="5"/>
                                            </p:cond>
                                          </p:stCondLst>
                                          <p:endCondLst>
                                            <p:cond evt="onStopAudio" delay="0">
                                              <p:tgtEl>
                                                <p:sldTgt/>
                                              </p:tgtEl>
                                            </p:cond>
                                          </p:endCondLst>
                                        </p:cTn>
                                        <p:tgtEl>
                                          <p:sndTgt r:embed="rId2" name="applause.wav" builtIn="1"/>
                                        </p:tgtEl>
                                      </p:cMediaNode>
                                    </p:audio>
                                  </p:subTnLst>
                                </p:cTn>
                              </p:par>
                            </p:childTnLst>
                          </p:cTn>
                        </p:par>
                      </p:childTnLst>
                    </p:cTn>
                  </p:par>
                </p:childTnLst>
              </p:cTn>
              <p:nextCondLst>
                <p:cond evt="onClick" delay="0">
                  <p:tgtEl>
                    <p:spTgt spid="13"/>
                  </p:tgtEl>
                </p:cond>
              </p:nextCondLst>
            </p:seq>
            <p:seq concurrent="1" nextAc="seek">
              <p:cTn id="7" restart="whenNotActive" fill="hold" evtFilter="cancelBubble" nodeType="interactiveSeq">
                <p:stCondLst>
                  <p:cond evt="onClick" delay="0">
                    <p:tgtEl>
                      <p:spTgt spid="14"/>
                    </p:tgtEl>
                  </p:cond>
                </p:stCondLst>
                <p:endSync evt="end" delay="0">
                  <p:rtn val="all"/>
                </p:endSync>
                <p:childTnLst>
                  <p:par>
                    <p:cTn id="8" fill="hold">
                      <p:stCondLst>
                        <p:cond delay="0"/>
                      </p:stCondLst>
                      <p:childTnLst>
                        <p:par>
                          <p:cTn id="9" fill="hold">
                            <p:stCondLst>
                              <p:cond delay="0"/>
                            </p:stCondLst>
                            <p:childTnLst>
                              <p:par>
                                <p:cTn id="10" presetID="8" presetClass="emph" presetSubtype="0" fill="hold" grpId="0" nodeType="clickEffect">
                                  <p:stCondLst>
                                    <p:cond delay="0"/>
                                  </p:stCondLst>
                                  <p:childTnLst>
                                    <p:animRot by="21600000">
                                      <p:cBhvr>
                                        <p:cTn id="11" dur="2000" fill="hold"/>
                                        <p:tgtEl>
                                          <p:spTgt spid="14"/>
                                        </p:tgtEl>
                                        <p:attrNameLst>
                                          <p:attrName>r</p:attrName>
                                        </p:attrNameLst>
                                      </p:cBhvr>
                                    </p:animRot>
                                  </p:childTnLst>
                                  <p:subTnLst>
                                    <p:audio>
                                      <p:cMediaNode>
                                        <p:cTn display="0" masterRel="sameClick">
                                          <p:stCondLst>
                                            <p:cond evt="begin" delay="0">
                                              <p:tn val="10"/>
                                            </p:cond>
                                          </p:stCondLst>
                                          <p:endCondLst>
                                            <p:cond evt="onStopAudio" delay="0">
                                              <p:tgtEl>
                                                <p:sldTgt/>
                                              </p:tgtEl>
                                            </p:cond>
                                          </p:endCondLst>
                                        </p:cTn>
                                        <p:tgtEl>
                                          <p:sndTgt r:embed="rId3" name="laser.wav" builtIn="1"/>
                                        </p:tgtEl>
                                      </p:cMediaNode>
                                    </p:audio>
                                  </p:subTnLst>
                                </p:cTn>
                              </p:par>
                            </p:childTnLst>
                          </p:cTn>
                        </p:par>
                      </p:childTnLst>
                    </p:cTn>
                  </p:par>
                </p:childTnLst>
              </p:cTn>
              <p:nextCondLst>
                <p:cond evt="onClick" delay="0">
                  <p:tgtEl>
                    <p:spTgt spid="14"/>
                  </p:tgtEl>
                </p:cond>
              </p:nextCondLst>
            </p:seq>
            <p:seq concurrent="1" nextAc="seek">
              <p:cTn id="12" restart="whenNotActive" fill="hold" evtFilter="cancelBubble" nodeType="interactiveSeq">
                <p:stCondLst>
                  <p:cond evt="onClick" delay="0">
                    <p:tgtEl>
                      <p:spTgt spid="15"/>
                    </p:tgtEl>
                  </p:cond>
                </p:stCondLst>
                <p:endSync evt="end" delay="0">
                  <p:rtn val="all"/>
                </p:endSync>
                <p:childTnLst>
                  <p:par>
                    <p:cTn id="13" fill="hold">
                      <p:stCondLst>
                        <p:cond delay="0"/>
                      </p:stCondLst>
                      <p:childTnLst>
                        <p:par>
                          <p:cTn id="14" fill="hold">
                            <p:stCondLst>
                              <p:cond delay="0"/>
                            </p:stCondLst>
                            <p:childTnLst>
                              <p:par>
                                <p:cTn id="15" presetID="8" presetClass="emph" presetSubtype="0" fill="hold" grpId="0" nodeType="clickEffect">
                                  <p:stCondLst>
                                    <p:cond delay="0"/>
                                  </p:stCondLst>
                                  <p:childTnLst>
                                    <p:animRot by="21600000">
                                      <p:cBhvr>
                                        <p:cTn id="16" dur="2000" fill="hold"/>
                                        <p:tgtEl>
                                          <p:spTgt spid="15"/>
                                        </p:tgtEl>
                                        <p:attrNameLst>
                                          <p:attrName>r</p:attrName>
                                        </p:attrNameLst>
                                      </p:cBhvr>
                                    </p:animRot>
                                  </p:childTnLst>
                                  <p:subTnLst>
                                    <p:audio>
                                      <p:cMediaNode>
                                        <p:cTn display="0" masterRel="sameClick">
                                          <p:stCondLst>
                                            <p:cond evt="begin" delay="0">
                                              <p:tn val="15"/>
                                            </p:cond>
                                          </p:stCondLst>
                                          <p:endCondLst>
                                            <p:cond evt="onStopAudio" delay="0">
                                              <p:tgtEl>
                                                <p:sldTgt/>
                                              </p:tgtEl>
                                            </p:cond>
                                          </p:endCondLst>
                                        </p:cTn>
                                        <p:tgtEl>
                                          <p:sndTgt r:embed="rId3" name="laser.wav" builtIn="1"/>
                                        </p:tgtEl>
                                      </p:cMediaNode>
                                    </p:audio>
                                  </p:subTnLst>
                                </p:cTn>
                              </p:par>
                            </p:childTnLst>
                          </p:cTn>
                        </p:par>
                      </p:childTnLst>
                    </p:cTn>
                  </p:par>
                </p:childTnLst>
              </p:cTn>
              <p:nextCondLst>
                <p:cond evt="onClick" delay="0">
                  <p:tgtEl>
                    <p:spTgt spid="15"/>
                  </p:tgtEl>
                </p:cond>
              </p:nextCondLst>
            </p:seq>
            <p:seq concurrent="1" nextAc="seek">
              <p:cTn id="17" restart="whenNotActive" fill="hold" evtFilter="cancelBubble" nodeType="interactiveSeq">
                <p:stCondLst>
                  <p:cond evt="onClick" delay="0">
                    <p:tgtEl>
                      <p:spTgt spid="19"/>
                    </p:tgtEl>
                  </p:cond>
                </p:stCondLst>
                <p:endSync evt="end" delay="0">
                  <p:rtn val="all"/>
                </p:endSync>
                <p:childTnLst>
                  <p:par>
                    <p:cTn id="18" fill="hold">
                      <p:stCondLst>
                        <p:cond delay="0"/>
                      </p:stCondLst>
                      <p:childTnLst>
                        <p:par>
                          <p:cTn id="19" fill="hold">
                            <p:stCondLst>
                              <p:cond delay="0"/>
                            </p:stCondLst>
                            <p:childTnLst>
                              <p:par>
                                <p:cTn id="20" presetID="8" presetClass="emph" presetSubtype="0" fill="hold" grpId="0" nodeType="clickEffect">
                                  <p:stCondLst>
                                    <p:cond delay="0"/>
                                  </p:stCondLst>
                                  <p:childTnLst>
                                    <p:animRot by="21600000">
                                      <p:cBhvr>
                                        <p:cTn id="21" dur="2000" fill="hold"/>
                                        <p:tgtEl>
                                          <p:spTgt spid="19"/>
                                        </p:tgtEl>
                                        <p:attrNameLst>
                                          <p:attrName>r</p:attrName>
                                        </p:attrNameLst>
                                      </p:cBhvr>
                                    </p:animRot>
                                  </p:childTnLst>
                                  <p:subTnLst>
                                    <p:audio>
                                      <p:cMediaNode>
                                        <p:cTn display="0" masterRel="sameClick">
                                          <p:stCondLst>
                                            <p:cond evt="begin" delay="0">
                                              <p:tn val="20"/>
                                            </p:cond>
                                          </p:stCondLst>
                                          <p:endCondLst>
                                            <p:cond evt="onStopAudio" delay="0">
                                              <p:tgtEl>
                                                <p:sldTgt/>
                                              </p:tgtEl>
                                            </p:cond>
                                          </p:endCondLst>
                                        </p:cTn>
                                        <p:tgtEl>
                                          <p:sndTgt r:embed="rId3" name="laser.wav" builtIn="1"/>
                                        </p:tgtEl>
                                      </p:cMediaNode>
                                    </p:audio>
                                  </p:subTnLst>
                                </p:cTn>
                              </p:par>
                            </p:childTnLst>
                          </p:cTn>
                        </p:par>
                      </p:childTnLst>
                    </p:cTn>
                  </p:par>
                </p:childTnLst>
              </p:cTn>
              <p:nextCondLst>
                <p:cond evt="onClick" delay="0">
                  <p:tgtEl>
                    <p:spTgt spid="19"/>
                  </p:tgtEl>
                </p:cond>
              </p:nextCondLst>
            </p:seq>
            <p:seq concurrent="1" nextAc="seek">
              <p:cTn id="22" restart="whenNotActive" fill="hold" evtFilter="cancelBubble" nodeType="interactiveSeq">
                <p:stCondLst>
                  <p:cond evt="onClick" delay="0">
                    <p:tgtEl>
                      <p:spTgt spid="18"/>
                    </p:tgtEl>
                  </p:cond>
                </p:stCondLst>
                <p:endSync evt="end" delay="0">
                  <p:rtn val="all"/>
                </p:endSync>
                <p:childTnLst>
                  <p:par>
                    <p:cTn id="23" fill="hold">
                      <p:stCondLst>
                        <p:cond delay="0"/>
                      </p:stCondLst>
                      <p:childTnLst>
                        <p:par>
                          <p:cTn id="24" fill="hold">
                            <p:stCondLst>
                              <p:cond delay="0"/>
                            </p:stCondLst>
                            <p:childTnLst>
                              <p:par>
                                <p:cTn id="25" presetID="6" presetClass="emph" presetSubtype="0" fill="hold" grpId="0" nodeType="clickEffect">
                                  <p:stCondLst>
                                    <p:cond delay="0"/>
                                  </p:stCondLst>
                                  <p:childTnLst>
                                    <p:animScale>
                                      <p:cBhvr>
                                        <p:cTn id="26" dur="2000" fill="hold"/>
                                        <p:tgtEl>
                                          <p:spTgt spid="18"/>
                                        </p:tgtEl>
                                      </p:cBhvr>
                                      <p:by x="150000" y="150000"/>
                                    </p:animScale>
                                  </p:childTnLst>
                                  <p:subTnLst>
                                    <p:audio>
                                      <p:cMediaNode>
                                        <p:cTn display="0" masterRel="sameClick">
                                          <p:stCondLst>
                                            <p:cond evt="begin" delay="0">
                                              <p:tn val="25"/>
                                            </p:cond>
                                          </p:stCondLst>
                                          <p:endCondLst>
                                            <p:cond evt="onStopAudio" delay="0">
                                              <p:tgtEl>
                                                <p:sldTgt/>
                                              </p:tgtEl>
                                            </p:cond>
                                          </p:endCondLst>
                                        </p:cTn>
                                        <p:tgtEl>
                                          <p:sndTgt r:embed="rId2" name="applause.wav" builtIn="1"/>
                                        </p:tgtEl>
                                      </p:cMediaNode>
                                    </p:audio>
                                  </p:subTnLst>
                                </p:cTn>
                              </p:par>
                            </p:childTnLst>
                          </p:cTn>
                        </p:par>
                      </p:childTnLst>
                    </p:cTn>
                  </p:par>
                </p:childTnLst>
              </p:cTn>
              <p:nextCondLst>
                <p:cond evt="onClick" delay="0">
                  <p:tgtEl>
                    <p:spTgt spid="18"/>
                  </p:tgtEl>
                </p:cond>
              </p:nextCondLst>
            </p:seq>
            <p:seq concurrent="1" nextAc="seek">
              <p:cTn id="27" restart="whenNotActive" fill="hold" evtFilter="cancelBubble" nodeType="interactiveSeq">
                <p:stCondLst>
                  <p:cond evt="onClick" delay="0">
                    <p:tgtEl>
                      <p:spTgt spid="17"/>
                    </p:tgtEl>
                  </p:cond>
                </p:stCondLst>
                <p:endSync evt="end" delay="0">
                  <p:rtn val="all"/>
                </p:endSync>
                <p:childTnLst>
                  <p:par>
                    <p:cTn id="28" fill="hold">
                      <p:stCondLst>
                        <p:cond delay="0"/>
                      </p:stCondLst>
                      <p:childTnLst>
                        <p:par>
                          <p:cTn id="29" fill="hold">
                            <p:stCondLst>
                              <p:cond delay="0"/>
                            </p:stCondLst>
                            <p:childTnLst>
                              <p:par>
                                <p:cTn id="30" presetID="8" presetClass="emph" presetSubtype="0" fill="hold" grpId="0" nodeType="clickEffect">
                                  <p:stCondLst>
                                    <p:cond delay="0"/>
                                  </p:stCondLst>
                                  <p:childTnLst>
                                    <p:animRot by="21600000">
                                      <p:cBhvr>
                                        <p:cTn id="31" dur="2000" fill="hold"/>
                                        <p:tgtEl>
                                          <p:spTgt spid="17"/>
                                        </p:tgtEl>
                                        <p:attrNameLst>
                                          <p:attrName>r</p:attrName>
                                        </p:attrNameLst>
                                      </p:cBhvr>
                                    </p:animRot>
                                  </p:childTnLst>
                                  <p:subTnLst>
                                    <p:audio>
                                      <p:cMediaNode>
                                        <p:cTn display="0" masterRel="sameClick">
                                          <p:stCondLst>
                                            <p:cond evt="begin" delay="0">
                                              <p:tn val="30"/>
                                            </p:cond>
                                          </p:stCondLst>
                                          <p:endCondLst>
                                            <p:cond evt="onStopAudio" delay="0">
                                              <p:tgtEl>
                                                <p:sldTgt/>
                                              </p:tgtEl>
                                            </p:cond>
                                          </p:endCondLst>
                                        </p:cTn>
                                        <p:tgtEl>
                                          <p:sndTgt r:embed="rId3" name="laser.wav" builtIn="1"/>
                                        </p:tgtEl>
                                      </p:cMediaNode>
                                    </p:audio>
                                  </p:subTnLst>
                                </p:cTn>
                              </p:par>
                            </p:childTnLst>
                          </p:cTn>
                        </p:par>
                      </p:childTnLst>
                    </p:cTn>
                  </p:par>
                </p:childTnLst>
              </p:cTn>
              <p:nextCondLst>
                <p:cond evt="onClick" delay="0">
                  <p:tgtEl>
                    <p:spTgt spid="17"/>
                  </p:tgtEl>
                </p:cond>
              </p:nextCondLst>
            </p:seq>
          </p:childTnLst>
        </p:cTn>
      </p:par>
    </p:tnLst>
    <p:bldLst>
      <p:bldP spid="13" grpId="0" animBg="1"/>
      <p:bldP spid="14" grpId="0" animBg="1"/>
      <p:bldP spid="15" grpId="0" animBg="1"/>
      <p:bldP spid="17" grpId="0" animBg="1"/>
      <p:bldP spid="18" grpId="0" animBg="1"/>
      <p:bldP spid="19"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Заголовок 1"/>
          <p:cNvSpPr>
            <a:spLocks noGrp="1"/>
          </p:cNvSpPr>
          <p:nvPr>
            <p:ph type="title"/>
          </p:nvPr>
        </p:nvSpPr>
        <p:spPr/>
        <p:txBody>
          <a:bodyPr/>
          <a:lstStyle/>
          <a:p>
            <a:pPr eaLnBrk="1"/>
            <a:endParaRPr lang="ru-RU" altLang="ru-RU" smtClean="0"/>
          </a:p>
        </p:txBody>
      </p:sp>
      <p:sp>
        <p:nvSpPr>
          <p:cNvPr id="5123" name="Объект 2"/>
          <p:cNvSpPr>
            <a:spLocks noGrp="1"/>
          </p:cNvSpPr>
          <p:nvPr>
            <p:ph idx="1"/>
          </p:nvPr>
        </p:nvSpPr>
        <p:spPr>
          <a:xfrm>
            <a:off x="1140073" y="3291346"/>
            <a:ext cx="9069387" cy="4987925"/>
          </a:xfrm>
        </p:spPr>
        <p:txBody>
          <a:bodyPr/>
          <a:lstStyle/>
          <a:p>
            <a:pPr eaLnBrk="1"/>
            <a:r>
              <a:rPr lang="ru-RU" altLang="ru-RU" smtClean="0">
                <a:latin typeface="Times New Roman" panose="02020603050405020304" pitchFamily="18" charset="0"/>
                <a:cs typeface="Times New Roman" panose="02020603050405020304" pitchFamily="18" charset="0"/>
              </a:rPr>
              <a:t> </a:t>
            </a:r>
          </a:p>
        </p:txBody>
      </p:sp>
      <p:pic>
        <p:nvPicPr>
          <p:cNvPr id="5125" name="Picture 5" descr="облака, трава, весна, небо, река, волга, березы, снег"/>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1295896" y="473148"/>
            <a:ext cx="8011294" cy="5004703"/>
          </a:xfrm>
          <a:prstGeom prst="rect">
            <a:avLst/>
          </a:prstGeom>
          <a:ln>
            <a:noFill/>
          </a:ln>
          <a:effectLst>
            <a:outerShdw blurRad="190500" algn="tl" rotWithShape="0">
              <a:srgbClr val="000000">
                <a:alpha val="70000"/>
              </a:srgbClr>
            </a:outerShdw>
          </a:effectLst>
          <a:extLst>
            <a:ext uri="{909E8E84-426E-40DD-AFC4-6F175D3DCCD1}">
              <a14:hiddenFill xmlns="" xmlns:a14="http://schemas.microsoft.com/office/drawing/2010/main">
                <a:solidFill>
                  <a:srgbClr val="FFFFFF"/>
                </a:solidFill>
              </a14:hiddenFill>
            </a:ext>
          </a:extLst>
        </p:spPr>
      </p:pic>
      <p:pic>
        <p:nvPicPr>
          <p:cNvPr id="6" name="Рисунок 5"/>
          <p:cNvPicPr>
            <a:picLocks noChangeAspect="1"/>
          </p:cNvPicPr>
          <p:nvPr/>
        </p:nvPicPr>
        <p:blipFill>
          <a:blip r:embed="rId4"/>
          <a:stretch>
            <a:fillRect/>
          </a:stretch>
        </p:blipFill>
        <p:spPr>
          <a:xfrm>
            <a:off x="2325668" y="0"/>
            <a:ext cx="5366012" cy="6458274"/>
          </a:xfrm>
          <a:prstGeom prst="rect">
            <a:avLst/>
          </a:prstGeom>
          <a:ln>
            <a:noFill/>
          </a:ln>
          <a:effectLst>
            <a:softEdge rad="112500"/>
          </a:effectLst>
        </p:spPr>
      </p:pic>
      <p:pic>
        <p:nvPicPr>
          <p:cNvPr id="10" name="Рисунок 9"/>
          <p:cNvPicPr>
            <a:picLocks noChangeAspect="1"/>
          </p:cNvPicPr>
          <p:nvPr/>
        </p:nvPicPr>
        <p:blipFill>
          <a:blip r:embed="rId5"/>
          <a:stretch>
            <a:fillRect/>
          </a:stretch>
        </p:blipFill>
        <p:spPr>
          <a:xfrm>
            <a:off x="2046487" y="5445080"/>
            <a:ext cx="5730737" cy="1176630"/>
          </a:xfrm>
          <a:prstGeom prst="rect">
            <a:avLst/>
          </a:prstGeom>
        </p:spPr>
      </p:pic>
      <p:pic>
        <p:nvPicPr>
          <p:cNvPr id="9" name="Antonio-Vival_di-Vremena-goda-Vesna(muzofon.com).mp3">
            <a:hlinkClick r:id="" action="ppaction://media"/>
          </p:cNvPr>
          <p:cNvPicPr>
            <a:picLocks noRot="1" noChangeAspect="1"/>
          </p:cNvPicPr>
          <p:nvPr>
            <a:audioFile r:link="rId1"/>
          </p:nvPr>
        </p:nvPicPr>
        <p:blipFill>
          <a:blip r:embed="rId6"/>
          <a:stretch>
            <a:fillRect/>
          </a:stretch>
        </p:blipFill>
        <p:spPr>
          <a:xfrm>
            <a:off x="539718" y="5907078"/>
            <a:ext cx="1652597" cy="1652597"/>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5" restart="whenNotActive" fill="hold" evtFilter="cancelBubble" nodeType="interactiveSeq">
                <p:stCondLst>
                  <p:cond evt="onClick" delay="0">
                    <p:tgtEl>
                      <p:spTgt spid="9"/>
                    </p:tgtEl>
                  </p:cond>
                </p:stCondLst>
                <p:endSync evt="end" delay="0">
                  <p:rtn val="all"/>
                </p:endSync>
                <p:childTnLst>
                  <p:par>
                    <p:cTn id="16" fill="hold">
                      <p:stCondLst>
                        <p:cond delay="0"/>
                      </p:stCondLst>
                      <p:childTnLst>
                        <p:par>
                          <p:cTn id="17" fill="hold">
                            <p:stCondLst>
                              <p:cond delay="0"/>
                            </p:stCondLst>
                            <p:childTnLst>
                              <p:par>
                                <p:cTn id="18" presetID="1" presetClass="mediacall" presetSubtype="0" fill="hold" nodeType="clickEffect">
                                  <p:stCondLst>
                                    <p:cond delay="0"/>
                                  </p:stCondLst>
                                  <p:childTnLst>
                                    <p:cmd type="call" cmd="playFrom(0.0)">
                                      <p:cBhvr>
                                        <p:cTn id="19" dur="617088" fill="hold"/>
                                        <p:tgtEl>
                                          <p:spTgt spid="9"/>
                                        </p:tgtEl>
                                      </p:cBhvr>
                                    </p:cmd>
                                  </p:childTnLst>
                                </p:cTn>
                              </p:par>
                            </p:childTnLst>
                          </p:cTn>
                        </p:par>
                      </p:childTnLst>
                    </p:cTn>
                  </p:par>
                </p:childTnLst>
              </p:cTn>
              <p:nextCondLst>
                <p:cond evt="onClick" delay="0">
                  <p:tgtEl>
                    <p:spTgt spid="9"/>
                  </p:tgtEl>
                </p:cond>
              </p:nextCondLst>
            </p:seq>
            <p:audio>
              <p:cMediaNode>
                <p:cTn id="20" fill="hold" display="0">
                  <p:stCondLst>
                    <p:cond delay="indefinite"/>
                  </p:stCondLst>
                  <p:endCondLst>
                    <p:cond evt="onNext" delay="0">
                      <p:tgtEl>
                        <p:sldTgt/>
                      </p:tgtEl>
                    </p:cond>
                    <p:cond evt="onPrev" delay="0">
                      <p:tgtEl>
                        <p:sldTgt/>
                      </p:tgtEl>
                    </p:cond>
                    <p:cond evt="onStopAudio" delay="0">
                      <p:tgtEl>
                        <p:sldTgt/>
                      </p:tgtEl>
                    </p:cond>
                  </p:endCondLst>
                </p:cTn>
                <p:tgtEl>
                  <p:spTgt spid="9"/>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Содержимое 2"/>
          <p:cNvSpPr>
            <a:spLocks noGrp="1"/>
          </p:cNvSpPr>
          <p:nvPr>
            <p:ph sz="half" idx="1"/>
          </p:nvPr>
        </p:nvSpPr>
        <p:spPr/>
        <p:txBody>
          <a:bodyPr/>
          <a:lstStyle/>
          <a:p>
            <a:pPr>
              <a:buFont typeface="Times New Roman" pitchFamily="16" charset="0"/>
              <a:buNone/>
            </a:pPr>
            <a:r>
              <a:rPr lang="ru-RU" sz="4000" b="1" smtClean="0"/>
              <a:t>   в тёмн…           небе,</a:t>
            </a:r>
          </a:p>
        </p:txBody>
      </p:sp>
      <p:sp>
        <p:nvSpPr>
          <p:cNvPr id="10243" name="Содержимое 3"/>
          <p:cNvSpPr>
            <a:spLocks noGrp="1"/>
          </p:cNvSpPr>
          <p:nvPr>
            <p:ph sz="half" idx="2"/>
          </p:nvPr>
        </p:nvSpPr>
        <p:spPr/>
        <p:txBody>
          <a:bodyPr/>
          <a:lstStyle/>
          <a:p>
            <a:pPr>
              <a:buFont typeface="Times New Roman" pitchFamily="16" charset="0"/>
              <a:buNone/>
            </a:pPr>
            <a:r>
              <a:rPr lang="ru-RU" sz="4000" b="1" smtClean="0"/>
              <a:t>в морозн… утро,</a:t>
            </a:r>
          </a:p>
        </p:txBody>
      </p:sp>
      <p:sp>
        <p:nvSpPr>
          <p:cNvPr id="10244" name="Выноска-облако 6">
            <a:hlinkClick r:id="rId5" action="ppaction://hlinksldjump"/>
          </p:cNvPr>
          <p:cNvSpPr>
            <a:spLocks noChangeArrowheads="1"/>
          </p:cNvSpPr>
          <p:nvPr/>
        </p:nvSpPr>
        <p:spPr bwMode="auto">
          <a:xfrm>
            <a:off x="396875" y="350838"/>
            <a:ext cx="3786188" cy="1143000"/>
          </a:xfrm>
          <a:prstGeom prst="cloudCallout">
            <a:avLst>
              <a:gd name="adj1" fmla="val -20833"/>
              <a:gd name="adj2" fmla="val 62500"/>
            </a:avLst>
          </a:prstGeom>
          <a:solidFill>
            <a:srgbClr val="00B8FF"/>
          </a:solidFill>
          <a:ln w="9525" algn="ctr">
            <a:solidFill>
              <a:schemeClr val="tx1"/>
            </a:solidFill>
            <a:round/>
            <a:headEnd/>
            <a:tailEnd/>
          </a:ln>
        </p:spPr>
        <p:txBody>
          <a:bodyPr/>
          <a:lstStyle/>
          <a:p>
            <a:pPr algn="ctr"/>
            <a:r>
              <a:rPr lang="ru-RU" sz="2800" b="1"/>
              <a:t>помощь</a:t>
            </a:r>
          </a:p>
        </p:txBody>
      </p:sp>
      <p:sp>
        <p:nvSpPr>
          <p:cNvPr id="10245" name="Управляющая кнопка: далее 7">
            <a:hlinkClick r:id="" action="ppaction://hlinkshowjump?jump=nextslide" highlightClick="1"/>
          </p:cNvPr>
          <p:cNvSpPr>
            <a:spLocks noChangeArrowheads="1"/>
          </p:cNvSpPr>
          <p:nvPr/>
        </p:nvSpPr>
        <p:spPr bwMode="auto">
          <a:xfrm>
            <a:off x="7969250" y="636588"/>
            <a:ext cx="1000125" cy="500062"/>
          </a:xfrm>
          <a:prstGeom prst="actionButtonForwardNext">
            <a:avLst/>
          </a:prstGeom>
          <a:solidFill>
            <a:srgbClr val="00B8FF"/>
          </a:solidFill>
          <a:ln w="9525" algn="ctr">
            <a:solidFill>
              <a:schemeClr val="tx1"/>
            </a:solidFill>
            <a:round/>
            <a:headEnd/>
            <a:tailEnd/>
          </a:ln>
        </p:spPr>
        <p:txBody>
          <a:bodyPr/>
          <a:lstStyle/>
          <a:p>
            <a:endParaRPr lang="ru-RU"/>
          </a:p>
        </p:txBody>
      </p:sp>
      <p:sp>
        <p:nvSpPr>
          <p:cNvPr id="7174" name="Прямоугольник 5"/>
          <p:cNvSpPr>
            <a:spLocks noChangeArrowheads="1"/>
          </p:cNvSpPr>
          <p:nvPr/>
        </p:nvSpPr>
        <p:spPr bwMode="auto">
          <a:xfrm>
            <a:off x="896938" y="6423025"/>
            <a:ext cx="857250" cy="428625"/>
          </a:xfrm>
          <a:prstGeom prst="rect">
            <a:avLst/>
          </a:prstGeom>
          <a:solidFill>
            <a:srgbClr val="00B8FF"/>
          </a:solidFill>
          <a:ln w="9525" algn="ctr">
            <a:solidFill>
              <a:schemeClr val="tx1"/>
            </a:solidFill>
            <a:round/>
            <a:headEnd/>
            <a:tailEnd/>
          </a:ln>
        </p:spPr>
        <p:txBody>
          <a:bodyPr/>
          <a:lstStyle/>
          <a:p>
            <a:pPr algn="ctr"/>
            <a:r>
              <a:rPr lang="ru-RU" sz="3200" b="1"/>
              <a:t>ам</a:t>
            </a:r>
          </a:p>
        </p:txBody>
      </p:sp>
      <p:sp>
        <p:nvSpPr>
          <p:cNvPr id="7175" name="Прямоугольник 6"/>
          <p:cNvSpPr>
            <a:spLocks noChangeArrowheads="1"/>
          </p:cNvSpPr>
          <p:nvPr/>
        </p:nvSpPr>
        <p:spPr bwMode="auto">
          <a:xfrm>
            <a:off x="2182813" y="6423025"/>
            <a:ext cx="857250" cy="428625"/>
          </a:xfrm>
          <a:prstGeom prst="rect">
            <a:avLst/>
          </a:prstGeom>
          <a:solidFill>
            <a:srgbClr val="00B8FF"/>
          </a:solidFill>
          <a:ln w="9525" algn="ctr">
            <a:solidFill>
              <a:schemeClr val="tx1"/>
            </a:solidFill>
            <a:round/>
            <a:headEnd/>
            <a:tailEnd/>
          </a:ln>
        </p:spPr>
        <p:txBody>
          <a:bodyPr/>
          <a:lstStyle/>
          <a:p>
            <a:pPr algn="ctr"/>
            <a:r>
              <a:rPr lang="ru-RU" sz="3200" b="1"/>
              <a:t>ом</a:t>
            </a:r>
          </a:p>
        </p:txBody>
      </p:sp>
      <p:sp>
        <p:nvSpPr>
          <p:cNvPr id="7176" name="Прямоугольник 7"/>
          <p:cNvSpPr>
            <a:spLocks noChangeArrowheads="1"/>
          </p:cNvSpPr>
          <p:nvPr/>
        </p:nvSpPr>
        <p:spPr bwMode="auto">
          <a:xfrm>
            <a:off x="3540125" y="6423025"/>
            <a:ext cx="857250" cy="428625"/>
          </a:xfrm>
          <a:prstGeom prst="rect">
            <a:avLst/>
          </a:prstGeom>
          <a:solidFill>
            <a:srgbClr val="00B8FF"/>
          </a:solidFill>
          <a:ln w="9525" algn="ctr">
            <a:solidFill>
              <a:schemeClr val="tx1"/>
            </a:solidFill>
            <a:round/>
            <a:headEnd/>
            <a:tailEnd/>
          </a:ln>
        </p:spPr>
        <p:txBody>
          <a:bodyPr/>
          <a:lstStyle/>
          <a:p>
            <a:pPr algn="ctr"/>
            <a:r>
              <a:rPr lang="ru-RU" sz="3200" b="1"/>
              <a:t>ым</a:t>
            </a:r>
          </a:p>
        </p:txBody>
      </p:sp>
      <p:sp>
        <p:nvSpPr>
          <p:cNvPr id="7177" name="Прямоугольник 8"/>
          <p:cNvSpPr>
            <a:spLocks noChangeArrowheads="1"/>
          </p:cNvSpPr>
          <p:nvPr/>
        </p:nvSpPr>
        <p:spPr bwMode="auto">
          <a:xfrm>
            <a:off x="5611813" y="6423025"/>
            <a:ext cx="857250" cy="428625"/>
          </a:xfrm>
          <a:prstGeom prst="rect">
            <a:avLst/>
          </a:prstGeom>
          <a:solidFill>
            <a:srgbClr val="00B050"/>
          </a:solidFill>
          <a:ln w="9525" algn="ctr">
            <a:solidFill>
              <a:schemeClr val="tx1"/>
            </a:solidFill>
            <a:round/>
            <a:headEnd/>
            <a:tailEnd/>
          </a:ln>
        </p:spPr>
        <p:txBody>
          <a:bodyPr/>
          <a:lstStyle/>
          <a:p>
            <a:pPr algn="ctr"/>
            <a:r>
              <a:rPr lang="ru-RU" sz="3200" b="1"/>
              <a:t>ое</a:t>
            </a:r>
          </a:p>
        </p:txBody>
      </p:sp>
      <p:sp>
        <p:nvSpPr>
          <p:cNvPr id="7178" name="Прямоугольник 9"/>
          <p:cNvSpPr>
            <a:spLocks noChangeArrowheads="1"/>
          </p:cNvSpPr>
          <p:nvPr/>
        </p:nvSpPr>
        <p:spPr bwMode="auto">
          <a:xfrm>
            <a:off x="6826250" y="6423025"/>
            <a:ext cx="857250" cy="428625"/>
          </a:xfrm>
          <a:prstGeom prst="rect">
            <a:avLst/>
          </a:prstGeom>
          <a:solidFill>
            <a:srgbClr val="00B050"/>
          </a:solidFill>
          <a:ln w="9525" algn="ctr">
            <a:solidFill>
              <a:schemeClr val="tx1"/>
            </a:solidFill>
            <a:round/>
            <a:headEnd/>
            <a:tailEnd/>
          </a:ln>
        </p:spPr>
        <p:txBody>
          <a:bodyPr/>
          <a:lstStyle/>
          <a:p>
            <a:pPr algn="ctr"/>
            <a:r>
              <a:rPr lang="ru-RU" sz="3200" b="1"/>
              <a:t>ае</a:t>
            </a:r>
          </a:p>
        </p:txBody>
      </p:sp>
      <p:sp>
        <p:nvSpPr>
          <p:cNvPr id="7179" name="Прямоугольник 10"/>
          <p:cNvSpPr>
            <a:spLocks noChangeArrowheads="1"/>
          </p:cNvSpPr>
          <p:nvPr/>
        </p:nvSpPr>
        <p:spPr bwMode="auto">
          <a:xfrm>
            <a:off x="8040688" y="6423025"/>
            <a:ext cx="857250" cy="428625"/>
          </a:xfrm>
          <a:prstGeom prst="rect">
            <a:avLst/>
          </a:prstGeom>
          <a:solidFill>
            <a:srgbClr val="00B050"/>
          </a:solidFill>
          <a:ln w="9525" algn="ctr">
            <a:solidFill>
              <a:schemeClr val="tx1"/>
            </a:solidFill>
            <a:round/>
            <a:headEnd/>
            <a:tailEnd/>
          </a:ln>
        </p:spPr>
        <p:txBody>
          <a:bodyPr/>
          <a:lstStyle/>
          <a:p>
            <a:pPr algn="ctr"/>
            <a:r>
              <a:rPr lang="ru-RU" sz="3200" b="1"/>
              <a:t>ые</a:t>
            </a:r>
          </a:p>
        </p:txBody>
      </p:sp>
    </p:spTree>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7175"/>
                    </p:tgtEl>
                  </p:cond>
                </p:stCondLst>
                <p:endSync evt="end" delay="0">
                  <p:rtn val="all"/>
                </p:endSync>
                <p:childTnLst>
                  <p:par>
                    <p:cTn id="3" fill="hold">
                      <p:stCondLst>
                        <p:cond delay="0"/>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7175"/>
                                        </p:tgtEl>
                                      </p:cBhvr>
                                      <p:by x="150000" y="150000"/>
                                    </p:animScale>
                                  </p:childTnLst>
                                  <p:subTnLst>
                                    <p:audio>
                                      <p:cMediaNode>
                                        <p:cTn display="0" masterRel="sameClick">
                                          <p:stCondLst>
                                            <p:cond evt="begin" delay="0">
                                              <p:tn val="5"/>
                                            </p:cond>
                                          </p:stCondLst>
                                          <p:endCondLst>
                                            <p:cond evt="onStopAudio" delay="0">
                                              <p:tgtEl>
                                                <p:sldTgt/>
                                              </p:tgtEl>
                                            </p:cond>
                                          </p:endCondLst>
                                        </p:cTn>
                                        <p:tgtEl>
                                          <p:sndTgt r:embed="rId3" name="applause.wav" builtIn="1"/>
                                        </p:tgtEl>
                                      </p:cMediaNode>
                                    </p:audio>
                                  </p:subTnLst>
                                </p:cTn>
                              </p:par>
                            </p:childTnLst>
                          </p:cTn>
                        </p:par>
                      </p:childTnLst>
                    </p:cTn>
                  </p:par>
                </p:childTnLst>
              </p:cTn>
              <p:nextCondLst>
                <p:cond evt="onClick" delay="0">
                  <p:tgtEl>
                    <p:spTgt spid="7175"/>
                  </p:tgtEl>
                </p:cond>
              </p:nextCondLst>
            </p:seq>
            <p:seq concurrent="1" nextAc="seek">
              <p:cTn id="7" restart="whenNotActive" fill="hold" evtFilter="cancelBubble" nodeType="interactiveSeq">
                <p:stCondLst>
                  <p:cond evt="onClick" delay="0">
                    <p:tgtEl>
                      <p:spTgt spid="7174"/>
                    </p:tgtEl>
                  </p:cond>
                </p:stCondLst>
                <p:endSync evt="end" delay="0">
                  <p:rtn val="all"/>
                </p:endSync>
                <p:childTnLst>
                  <p:par>
                    <p:cTn id="8" fill="hold">
                      <p:stCondLst>
                        <p:cond delay="0"/>
                      </p:stCondLst>
                      <p:childTnLst>
                        <p:par>
                          <p:cTn id="9" fill="hold">
                            <p:stCondLst>
                              <p:cond delay="0"/>
                            </p:stCondLst>
                            <p:childTnLst>
                              <p:par>
                                <p:cTn id="10" presetID="8" presetClass="emph" presetSubtype="0" fill="hold" grpId="0" nodeType="clickEffect">
                                  <p:stCondLst>
                                    <p:cond delay="0"/>
                                  </p:stCondLst>
                                  <p:childTnLst>
                                    <p:animRot by="21600000">
                                      <p:cBhvr>
                                        <p:cTn id="11" dur="2000" fill="hold"/>
                                        <p:tgtEl>
                                          <p:spTgt spid="7174"/>
                                        </p:tgtEl>
                                        <p:attrNameLst>
                                          <p:attrName>r</p:attrName>
                                        </p:attrNameLst>
                                      </p:cBhvr>
                                    </p:animRot>
                                  </p:childTnLst>
                                  <p:subTnLst>
                                    <p:audio>
                                      <p:cMediaNode>
                                        <p:cTn display="0" masterRel="sameClick">
                                          <p:stCondLst>
                                            <p:cond evt="begin" delay="0">
                                              <p:tn val="10"/>
                                            </p:cond>
                                          </p:stCondLst>
                                          <p:endCondLst>
                                            <p:cond evt="onStopAudio" delay="0">
                                              <p:tgtEl>
                                                <p:sldTgt/>
                                              </p:tgtEl>
                                            </p:cond>
                                          </p:endCondLst>
                                        </p:cTn>
                                        <p:tgtEl>
                                          <p:sndTgt r:embed="rId4" name="laser.wav" builtIn="1"/>
                                        </p:tgtEl>
                                      </p:cMediaNode>
                                    </p:audio>
                                  </p:subTnLst>
                                </p:cTn>
                              </p:par>
                            </p:childTnLst>
                          </p:cTn>
                        </p:par>
                      </p:childTnLst>
                    </p:cTn>
                  </p:par>
                </p:childTnLst>
              </p:cTn>
              <p:nextCondLst>
                <p:cond evt="onClick" delay="0">
                  <p:tgtEl>
                    <p:spTgt spid="7174"/>
                  </p:tgtEl>
                </p:cond>
              </p:nextCondLst>
            </p:seq>
            <p:seq concurrent="1" nextAc="seek">
              <p:cTn id="12" restart="whenNotActive" fill="hold" evtFilter="cancelBubble" nodeType="interactiveSeq">
                <p:stCondLst>
                  <p:cond evt="onClick" delay="0">
                    <p:tgtEl>
                      <p:spTgt spid="7176"/>
                    </p:tgtEl>
                  </p:cond>
                </p:stCondLst>
                <p:endSync evt="end" delay="0">
                  <p:rtn val="all"/>
                </p:endSync>
                <p:childTnLst>
                  <p:par>
                    <p:cTn id="13" fill="hold">
                      <p:stCondLst>
                        <p:cond delay="0"/>
                      </p:stCondLst>
                      <p:childTnLst>
                        <p:par>
                          <p:cTn id="14" fill="hold">
                            <p:stCondLst>
                              <p:cond delay="0"/>
                            </p:stCondLst>
                            <p:childTnLst>
                              <p:par>
                                <p:cTn id="15" presetID="8" presetClass="emph" presetSubtype="0" fill="hold" grpId="0" nodeType="clickEffect">
                                  <p:stCondLst>
                                    <p:cond delay="0"/>
                                  </p:stCondLst>
                                  <p:childTnLst>
                                    <p:animRot by="21600000">
                                      <p:cBhvr>
                                        <p:cTn id="16" dur="2000" fill="hold"/>
                                        <p:tgtEl>
                                          <p:spTgt spid="7176"/>
                                        </p:tgtEl>
                                        <p:attrNameLst>
                                          <p:attrName>r</p:attrName>
                                        </p:attrNameLst>
                                      </p:cBhvr>
                                    </p:animRot>
                                  </p:childTnLst>
                                  <p:subTnLst>
                                    <p:audio>
                                      <p:cMediaNode>
                                        <p:cTn display="0" masterRel="sameClick">
                                          <p:stCondLst>
                                            <p:cond evt="begin" delay="0">
                                              <p:tn val="15"/>
                                            </p:cond>
                                          </p:stCondLst>
                                          <p:endCondLst>
                                            <p:cond evt="onStopAudio" delay="0">
                                              <p:tgtEl>
                                                <p:sldTgt/>
                                              </p:tgtEl>
                                            </p:cond>
                                          </p:endCondLst>
                                        </p:cTn>
                                        <p:tgtEl>
                                          <p:sndTgt r:embed="rId4" name="laser.wav" builtIn="1"/>
                                        </p:tgtEl>
                                      </p:cMediaNode>
                                    </p:audio>
                                  </p:subTnLst>
                                </p:cTn>
                              </p:par>
                            </p:childTnLst>
                          </p:cTn>
                        </p:par>
                      </p:childTnLst>
                    </p:cTn>
                  </p:par>
                </p:childTnLst>
              </p:cTn>
              <p:nextCondLst>
                <p:cond evt="onClick" delay="0">
                  <p:tgtEl>
                    <p:spTgt spid="7176"/>
                  </p:tgtEl>
                </p:cond>
              </p:nextCondLst>
            </p:seq>
            <p:seq concurrent="1" nextAc="seek">
              <p:cTn id="17" restart="whenNotActive" fill="hold" evtFilter="cancelBubble" nodeType="interactiveSeq">
                <p:stCondLst>
                  <p:cond evt="onClick" delay="0">
                    <p:tgtEl>
                      <p:spTgt spid="7177"/>
                    </p:tgtEl>
                  </p:cond>
                </p:stCondLst>
                <p:endSync evt="end" delay="0">
                  <p:rtn val="all"/>
                </p:endSync>
                <p:childTnLst>
                  <p:par>
                    <p:cTn id="18" fill="hold">
                      <p:stCondLst>
                        <p:cond delay="0"/>
                      </p:stCondLst>
                      <p:childTnLst>
                        <p:par>
                          <p:cTn id="19" fill="hold">
                            <p:stCondLst>
                              <p:cond delay="0"/>
                            </p:stCondLst>
                            <p:childTnLst>
                              <p:par>
                                <p:cTn id="20" presetID="6" presetClass="emph" presetSubtype="0" fill="hold" grpId="0" nodeType="clickEffect">
                                  <p:stCondLst>
                                    <p:cond delay="0"/>
                                  </p:stCondLst>
                                  <p:childTnLst>
                                    <p:animScale>
                                      <p:cBhvr>
                                        <p:cTn id="21" dur="2000" fill="hold"/>
                                        <p:tgtEl>
                                          <p:spTgt spid="7177"/>
                                        </p:tgtEl>
                                      </p:cBhvr>
                                      <p:by x="150000" y="150000"/>
                                    </p:animScale>
                                  </p:childTnLst>
                                  <p:subTnLst>
                                    <p:audio>
                                      <p:cMediaNode>
                                        <p:cTn display="0" masterRel="sameClick">
                                          <p:stCondLst>
                                            <p:cond evt="begin" delay="0">
                                              <p:tn val="20"/>
                                            </p:cond>
                                          </p:stCondLst>
                                          <p:endCondLst>
                                            <p:cond evt="onStopAudio" delay="0">
                                              <p:tgtEl>
                                                <p:sldTgt/>
                                              </p:tgtEl>
                                            </p:cond>
                                          </p:endCondLst>
                                        </p:cTn>
                                        <p:tgtEl>
                                          <p:sndTgt r:embed="rId3" name="applause.wav" builtIn="1"/>
                                        </p:tgtEl>
                                      </p:cMediaNode>
                                    </p:audio>
                                  </p:subTnLst>
                                </p:cTn>
                              </p:par>
                            </p:childTnLst>
                          </p:cTn>
                        </p:par>
                      </p:childTnLst>
                    </p:cTn>
                  </p:par>
                </p:childTnLst>
              </p:cTn>
              <p:nextCondLst>
                <p:cond evt="onClick" delay="0">
                  <p:tgtEl>
                    <p:spTgt spid="7177"/>
                  </p:tgtEl>
                </p:cond>
              </p:nextCondLst>
            </p:seq>
            <p:seq concurrent="1" nextAc="seek">
              <p:cTn id="22" restart="whenNotActive" fill="hold" evtFilter="cancelBubble" nodeType="interactiveSeq">
                <p:stCondLst>
                  <p:cond evt="onClick" delay="0">
                    <p:tgtEl>
                      <p:spTgt spid="7178"/>
                    </p:tgtEl>
                  </p:cond>
                </p:stCondLst>
                <p:endSync evt="end" delay="0">
                  <p:rtn val="all"/>
                </p:endSync>
                <p:childTnLst>
                  <p:par>
                    <p:cTn id="23" fill="hold">
                      <p:stCondLst>
                        <p:cond delay="0"/>
                      </p:stCondLst>
                      <p:childTnLst>
                        <p:par>
                          <p:cTn id="24" fill="hold">
                            <p:stCondLst>
                              <p:cond delay="0"/>
                            </p:stCondLst>
                            <p:childTnLst>
                              <p:par>
                                <p:cTn id="25" presetID="8" presetClass="emph" presetSubtype="0" fill="hold" grpId="0" nodeType="clickEffect">
                                  <p:stCondLst>
                                    <p:cond delay="0"/>
                                  </p:stCondLst>
                                  <p:childTnLst>
                                    <p:animRot by="21600000">
                                      <p:cBhvr>
                                        <p:cTn id="26" dur="2000" fill="hold"/>
                                        <p:tgtEl>
                                          <p:spTgt spid="7178"/>
                                        </p:tgtEl>
                                        <p:attrNameLst>
                                          <p:attrName>r</p:attrName>
                                        </p:attrNameLst>
                                      </p:cBhvr>
                                    </p:animRot>
                                  </p:childTnLst>
                                  <p:subTnLst>
                                    <p:audio>
                                      <p:cMediaNode>
                                        <p:cTn display="0" masterRel="sameClick">
                                          <p:stCondLst>
                                            <p:cond evt="begin" delay="0">
                                              <p:tn val="25"/>
                                            </p:cond>
                                          </p:stCondLst>
                                          <p:endCondLst>
                                            <p:cond evt="onStopAudio" delay="0">
                                              <p:tgtEl>
                                                <p:sldTgt/>
                                              </p:tgtEl>
                                            </p:cond>
                                          </p:endCondLst>
                                        </p:cTn>
                                        <p:tgtEl>
                                          <p:sndTgt r:embed="rId4" name="laser.wav" builtIn="1"/>
                                        </p:tgtEl>
                                      </p:cMediaNode>
                                    </p:audio>
                                  </p:subTnLst>
                                </p:cTn>
                              </p:par>
                            </p:childTnLst>
                          </p:cTn>
                        </p:par>
                      </p:childTnLst>
                    </p:cTn>
                  </p:par>
                </p:childTnLst>
              </p:cTn>
              <p:nextCondLst>
                <p:cond evt="onClick" delay="0">
                  <p:tgtEl>
                    <p:spTgt spid="7178"/>
                  </p:tgtEl>
                </p:cond>
              </p:nextCondLst>
            </p:seq>
            <p:seq concurrent="1" nextAc="seek">
              <p:cTn id="27" restart="whenNotActive" fill="hold" evtFilter="cancelBubble" nodeType="interactiveSeq">
                <p:stCondLst>
                  <p:cond evt="onClick" delay="0">
                    <p:tgtEl>
                      <p:spTgt spid="7179"/>
                    </p:tgtEl>
                  </p:cond>
                </p:stCondLst>
                <p:endSync evt="end" delay="0">
                  <p:rtn val="all"/>
                </p:endSync>
                <p:childTnLst>
                  <p:par>
                    <p:cTn id="28" fill="hold">
                      <p:stCondLst>
                        <p:cond delay="0"/>
                      </p:stCondLst>
                      <p:childTnLst>
                        <p:par>
                          <p:cTn id="29" fill="hold">
                            <p:stCondLst>
                              <p:cond delay="0"/>
                            </p:stCondLst>
                            <p:childTnLst>
                              <p:par>
                                <p:cTn id="30" presetID="8" presetClass="emph" presetSubtype="0" fill="hold" grpId="0" nodeType="clickEffect">
                                  <p:stCondLst>
                                    <p:cond delay="0"/>
                                  </p:stCondLst>
                                  <p:childTnLst>
                                    <p:animRot by="21600000">
                                      <p:cBhvr>
                                        <p:cTn id="31" dur="2000" fill="hold"/>
                                        <p:tgtEl>
                                          <p:spTgt spid="7179"/>
                                        </p:tgtEl>
                                        <p:attrNameLst>
                                          <p:attrName>r</p:attrName>
                                        </p:attrNameLst>
                                      </p:cBhvr>
                                    </p:animRot>
                                  </p:childTnLst>
                                  <p:subTnLst>
                                    <p:audio>
                                      <p:cMediaNode>
                                        <p:cTn display="0" masterRel="sameClick">
                                          <p:stCondLst>
                                            <p:cond evt="begin" delay="0">
                                              <p:tn val="30"/>
                                            </p:cond>
                                          </p:stCondLst>
                                          <p:endCondLst>
                                            <p:cond evt="onStopAudio" delay="0">
                                              <p:tgtEl>
                                                <p:sldTgt/>
                                              </p:tgtEl>
                                            </p:cond>
                                          </p:endCondLst>
                                        </p:cTn>
                                        <p:tgtEl>
                                          <p:sndTgt r:embed="rId4" name="laser.wav" builtIn="1"/>
                                        </p:tgtEl>
                                      </p:cMediaNode>
                                    </p:audio>
                                  </p:subTnLst>
                                </p:cTn>
                              </p:par>
                            </p:childTnLst>
                          </p:cTn>
                        </p:par>
                      </p:childTnLst>
                    </p:cTn>
                  </p:par>
                </p:childTnLst>
              </p:cTn>
              <p:nextCondLst>
                <p:cond evt="onClick" delay="0">
                  <p:tgtEl>
                    <p:spTgt spid="7179"/>
                  </p:tgtEl>
                </p:cond>
              </p:nextCondLst>
            </p:seq>
          </p:childTnLst>
        </p:cTn>
      </p:par>
    </p:tnLst>
    <p:bldLst>
      <p:bldP spid="7174" grpId="0" animBg="1"/>
      <p:bldP spid="7175" grpId="0" animBg="1"/>
      <p:bldP spid="7176" grpId="0" animBg="1"/>
      <p:bldP spid="7177" grpId="0" animBg="1"/>
      <p:bldP spid="7178" grpId="0" animBg="1"/>
      <p:bldP spid="717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Содержимое 2"/>
          <p:cNvSpPr>
            <a:spLocks noGrp="1"/>
          </p:cNvSpPr>
          <p:nvPr>
            <p:ph sz="half" idx="1"/>
          </p:nvPr>
        </p:nvSpPr>
        <p:spPr/>
        <p:txBody>
          <a:bodyPr/>
          <a:lstStyle/>
          <a:p>
            <a:pPr>
              <a:buFont typeface="Times New Roman" pitchFamily="16" charset="0"/>
              <a:buNone/>
            </a:pPr>
            <a:r>
              <a:rPr lang="ru-RU" sz="4000" b="1" smtClean="0"/>
              <a:t>  со звонк… </a:t>
            </a:r>
          </a:p>
          <a:p>
            <a:pPr>
              <a:buFont typeface="Times New Roman" pitchFamily="16" charset="0"/>
              <a:buNone/>
            </a:pPr>
            <a:r>
              <a:rPr lang="ru-RU" sz="4000" b="1" smtClean="0"/>
              <a:t>  шумом,</a:t>
            </a:r>
          </a:p>
        </p:txBody>
      </p:sp>
      <p:sp>
        <p:nvSpPr>
          <p:cNvPr id="11267" name="Содержимое 3"/>
          <p:cNvSpPr>
            <a:spLocks noGrp="1"/>
          </p:cNvSpPr>
          <p:nvPr>
            <p:ph sz="half" idx="2"/>
          </p:nvPr>
        </p:nvSpPr>
        <p:spPr/>
        <p:txBody>
          <a:bodyPr/>
          <a:lstStyle/>
          <a:p>
            <a:pPr>
              <a:buFont typeface="Times New Roman" pitchFamily="16" charset="0"/>
              <a:buNone/>
            </a:pPr>
            <a:r>
              <a:rPr lang="ru-RU" sz="4000" b="1" smtClean="0"/>
              <a:t>   для младш… </a:t>
            </a:r>
          </a:p>
          <a:p>
            <a:pPr>
              <a:buFont typeface="Times New Roman" pitchFamily="16" charset="0"/>
              <a:buNone/>
            </a:pPr>
            <a:r>
              <a:rPr lang="ru-RU" sz="4000" b="1" smtClean="0"/>
              <a:t>   братишки,</a:t>
            </a:r>
          </a:p>
        </p:txBody>
      </p:sp>
      <p:sp>
        <p:nvSpPr>
          <p:cNvPr id="11268" name="Выноска-облако 4">
            <a:hlinkClick r:id="rId5" action="ppaction://hlinksldjump"/>
          </p:cNvPr>
          <p:cNvSpPr>
            <a:spLocks noChangeArrowheads="1"/>
          </p:cNvSpPr>
          <p:nvPr/>
        </p:nvSpPr>
        <p:spPr bwMode="auto">
          <a:xfrm>
            <a:off x="396875" y="350838"/>
            <a:ext cx="3786188" cy="1143000"/>
          </a:xfrm>
          <a:prstGeom prst="cloudCallout">
            <a:avLst>
              <a:gd name="adj1" fmla="val -20833"/>
              <a:gd name="adj2" fmla="val 62500"/>
            </a:avLst>
          </a:prstGeom>
          <a:solidFill>
            <a:srgbClr val="00B8FF"/>
          </a:solidFill>
          <a:ln w="9525" algn="ctr">
            <a:solidFill>
              <a:schemeClr val="tx1"/>
            </a:solidFill>
            <a:round/>
            <a:headEnd/>
            <a:tailEnd/>
          </a:ln>
        </p:spPr>
        <p:txBody>
          <a:bodyPr/>
          <a:lstStyle/>
          <a:p>
            <a:pPr algn="ctr"/>
            <a:r>
              <a:rPr lang="ru-RU" sz="2800" b="1"/>
              <a:t>помощь</a:t>
            </a:r>
          </a:p>
        </p:txBody>
      </p:sp>
      <p:sp>
        <p:nvSpPr>
          <p:cNvPr id="11269" name="Управляющая кнопка: далее 5">
            <a:hlinkClick r:id="" action="ppaction://hlinkshowjump?jump=nextslide" highlightClick="1"/>
          </p:cNvPr>
          <p:cNvSpPr>
            <a:spLocks noChangeArrowheads="1"/>
          </p:cNvSpPr>
          <p:nvPr/>
        </p:nvSpPr>
        <p:spPr bwMode="auto">
          <a:xfrm>
            <a:off x="7969250" y="636588"/>
            <a:ext cx="1000125" cy="500062"/>
          </a:xfrm>
          <a:prstGeom prst="actionButtonForwardNext">
            <a:avLst/>
          </a:prstGeom>
          <a:solidFill>
            <a:srgbClr val="00B8FF"/>
          </a:solidFill>
          <a:ln w="9525" algn="ctr">
            <a:solidFill>
              <a:schemeClr val="tx1"/>
            </a:solidFill>
            <a:round/>
            <a:headEnd/>
            <a:tailEnd/>
          </a:ln>
        </p:spPr>
        <p:txBody>
          <a:bodyPr/>
          <a:lstStyle/>
          <a:p>
            <a:endParaRPr lang="ru-RU"/>
          </a:p>
        </p:txBody>
      </p:sp>
      <p:sp>
        <p:nvSpPr>
          <p:cNvPr id="6" name="Прямоугольник 5"/>
          <p:cNvSpPr>
            <a:spLocks noChangeArrowheads="1"/>
          </p:cNvSpPr>
          <p:nvPr/>
        </p:nvSpPr>
        <p:spPr bwMode="auto">
          <a:xfrm>
            <a:off x="682625" y="6423025"/>
            <a:ext cx="857250" cy="428625"/>
          </a:xfrm>
          <a:prstGeom prst="rect">
            <a:avLst/>
          </a:prstGeom>
          <a:solidFill>
            <a:srgbClr val="00B8FF"/>
          </a:solidFill>
          <a:ln w="9525" algn="ctr">
            <a:solidFill>
              <a:schemeClr val="tx1"/>
            </a:solidFill>
            <a:round/>
            <a:headEnd/>
            <a:tailEnd/>
          </a:ln>
        </p:spPr>
        <p:txBody>
          <a:bodyPr/>
          <a:lstStyle/>
          <a:p>
            <a:pPr algn="ctr"/>
            <a:r>
              <a:rPr lang="ru-RU" sz="3200" b="1"/>
              <a:t>ым</a:t>
            </a:r>
          </a:p>
        </p:txBody>
      </p:sp>
      <p:sp>
        <p:nvSpPr>
          <p:cNvPr id="7" name="Прямоугольник 6"/>
          <p:cNvSpPr>
            <a:spLocks noChangeArrowheads="1"/>
          </p:cNvSpPr>
          <p:nvPr/>
        </p:nvSpPr>
        <p:spPr bwMode="auto">
          <a:xfrm>
            <a:off x="1968500" y="6423025"/>
            <a:ext cx="857250" cy="428625"/>
          </a:xfrm>
          <a:prstGeom prst="rect">
            <a:avLst/>
          </a:prstGeom>
          <a:solidFill>
            <a:srgbClr val="00B8FF"/>
          </a:solidFill>
          <a:ln w="9525" algn="ctr">
            <a:solidFill>
              <a:schemeClr val="tx1"/>
            </a:solidFill>
            <a:round/>
            <a:headEnd/>
            <a:tailEnd/>
          </a:ln>
        </p:spPr>
        <p:txBody>
          <a:bodyPr/>
          <a:lstStyle/>
          <a:p>
            <a:pPr algn="ctr"/>
            <a:r>
              <a:rPr lang="ru-RU" sz="3200" b="1"/>
              <a:t>им</a:t>
            </a:r>
          </a:p>
        </p:txBody>
      </p:sp>
      <p:sp>
        <p:nvSpPr>
          <p:cNvPr id="8" name="Прямоугольник 7"/>
          <p:cNvSpPr>
            <a:spLocks noChangeArrowheads="1"/>
          </p:cNvSpPr>
          <p:nvPr/>
        </p:nvSpPr>
        <p:spPr bwMode="auto">
          <a:xfrm>
            <a:off x="3182938" y="6423025"/>
            <a:ext cx="857250" cy="428625"/>
          </a:xfrm>
          <a:prstGeom prst="rect">
            <a:avLst/>
          </a:prstGeom>
          <a:solidFill>
            <a:srgbClr val="00B8FF"/>
          </a:solidFill>
          <a:ln w="9525" algn="ctr">
            <a:solidFill>
              <a:schemeClr val="tx1"/>
            </a:solidFill>
            <a:round/>
            <a:headEnd/>
            <a:tailEnd/>
          </a:ln>
        </p:spPr>
        <p:txBody>
          <a:bodyPr/>
          <a:lstStyle/>
          <a:p>
            <a:pPr algn="ctr"/>
            <a:r>
              <a:rPr lang="ru-RU" sz="3200" b="1"/>
              <a:t>ом</a:t>
            </a:r>
          </a:p>
        </p:txBody>
      </p:sp>
      <p:sp>
        <p:nvSpPr>
          <p:cNvPr id="9" name="Прямоугольник 8"/>
          <p:cNvSpPr>
            <a:spLocks noChangeArrowheads="1"/>
          </p:cNvSpPr>
          <p:nvPr/>
        </p:nvSpPr>
        <p:spPr bwMode="auto">
          <a:xfrm>
            <a:off x="5683250" y="6423025"/>
            <a:ext cx="857250" cy="428625"/>
          </a:xfrm>
          <a:prstGeom prst="rect">
            <a:avLst/>
          </a:prstGeom>
          <a:solidFill>
            <a:srgbClr val="00B050"/>
          </a:solidFill>
          <a:ln w="9525" algn="ctr">
            <a:solidFill>
              <a:schemeClr val="tx1"/>
            </a:solidFill>
            <a:round/>
            <a:headEnd/>
            <a:tailEnd/>
          </a:ln>
        </p:spPr>
        <p:txBody>
          <a:bodyPr/>
          <a:lstStyle/>
          <a:p>
            <a:pPr algn="ctr"/>
            <a:r>
              <a:rPr lang="ru-RU" sz="3200" b="1"/>
              <a:t>ого</a:t>
            </a:r>
          </a:p>
        </p:txBody>
      </p:sp>
      <p:sp>
        <p:nvSpPr>
          <p:cNvPr id="10" name="Прямоугольник 9"/>
          <p:cNvSpPr>
            <a:spLocks noChangeArrowheads="1"/>
          </p:cNvSpPr>
          <p:nvPr/>
        </p:nvSpPr>
        <p:spPr bwMode="auto">
          <a:xfrm>
            <a:off x="6897688" y="6423025"/>
            <a:ext cx="857250" cy="428625"/>
          </a:xfrm>
          <a:prstGeom prst="rect">
            <a:avLst/>
          </a:prstGeom>
          <a:solidFill>
            <a:srgbClr val="00B050"/>
          </a:solidFill>
          <a:ln w="9525" algn="ctr">
            <a:solidFill>
              <a:schemeClr val="tx1"/>
            </a:solidFill>
            <a:round/>
            <a:headEnd/>
            <a:tailEnd/>
          </a:ln>
        </p:spPr>
        <p:txBody>
          <a:bodyPr/>
          <a:lstStyle/>
          <a:p>
            <a:pPr algn="ctr"/>
            <a:r>
              <a:rPr lang="ru-RU" sz="3200" b="1"/>
              <a:t>его</a:t>
            </a:r>
          </a:p>
        </p:txBody>
      </p:sp>
      <p:sp>
        <p:nvSpPr>
          <p:cNvPr id="11" name="Прямоугольник 10"/>
          <p:cNvSpPr>
            <a:spLocks noChangeArrowheads="1"/>
          </p:cNvSpPr>
          <p:nvPr/>
        </p:nvSpPr>
        <p:spPr bwMode="auto">
          <a:xfrm>
            <a:off x="8040688" y="6423025"/>
            <a:ext cx="928687" cy="428625"/>
          </a:xfrm>
          <a:prstGeom prst="rect">
            <a:avLst/>
          </a:prstGeom>
          <a:solidFill>
            <a:srgbClr val="00B050"/>
          </a:solidFill>
          <a:ln w="9525" algn="ctr">
            <a:solidFill>
              <a:schemeClr val="tx1"/>
            </a:solidFill>
            <a:round/>
            <a:headEnd/>
            <a:tailEnd/>
          </a:ln>
        </p:spPr>
        <p:txBody>
          <a:bodyPr/>
          <a:lstStyle/>
          <a:p>
            <a:pPr algn="ctr"/>
            <a:r>
              <a:rPr lang="ru-RU" sz="3200" b="1"/>
              <a:t>ему</a:t>
            </a:r>
          </a:p>
        </p:txBody>
      </p:sp>
    </p:spTree>
  </p:cSld>
  <p:clrMapOvr>
    <a:masterClrMapping/>
  </p:clrMapOvr>
  <p:transition spd="med"/>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6" presetClass="emph" presetSubtype="0" fill="hold" grpId="0" nodeType="clickEffect">
                                  <p:stCondLst>
                                    <p:cond delay="0"/>
                                  </p:stCondLst>
                                  <p:childTnLst>
                                    <p:animScale>
                                      <p:cBhvr>
                                        <p:cTn id="6" dur="2000" fill="hold"/>
                                        <p:tgtEl>
                                          <p:spTgt spid="7"/>
                                        </p:tgtEl>
                                      </p:cBhvr>
                                      <p:by x="150000" y="150000"/>
                                    </p:animScale>
                                  </p:childTnLst>
                                  <p:subTnLst>
                                    <p:audio>
                                      <p:cMediaNode>
                                        <p:cTn display="0" masterRel="sameClick">
                                          <p:stCondLst>
                                            <p:cond evt="begin" delay="0">
                                              <p:tn val="5"/>
                                            </p:cond>
                                          </p:stCondLst>
                                          <p:endCondLst>
                                            <p:cond evt="onStopAudio" delay="0">
                                              <p:tgtEl>
                                                <p:sldTgt/>
                                              </p:tgtEl>
                                            </p:cond>
                                          </p:endCondLst>
                                        </p:cTn>
                                        <p:tgtEl>
                                          <p:sndTgt r:embed="rId3" name="applause.wav" builtIn="1"/>
                                        </p:tgtEl>
                                      </p:cMediaNode>
                                    </p:audio>
                                  </p:subTnLst>
                                </p:cTn>
                              </p:par>
                            </p:childTnLst>
                          </p:cTn>
                        </p:par>
                      </p:childTnLst>
                    </p:cTn>
                  </p:par>
                </p:childTnLst>
              </p:cTn>
              <p:nextCondLst>
                <p:cond evt="onClick" delay="0">
                  <p:tgtEl>
                    <p:spTgt spid="7"/>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8" presetClass="emph" presetSubtype="0" fill="hold" grpId="0" nodeType="clickEffect">
                                  <p:stCondLst>
                                    <p:cond delay="0"/>
                                  </p:stCondLst>
                                  <p:childTnLst>
                                    <p:animRot by="21600000">
                                      <p:cBhvr>
                                        <p:cTn id="11" dur="2000" fill="hold"/>
                                        <p:tgtEl>
                                          <p:spTgt spid="6"/>
                                        </p:tgtEl>
                                        <p:attrNameLst>
                                          <p:attrName>r</p:attrName>
                                        </p:attrNameLst>
                                      </p:cBhvr>
                                    </p:animRot>
                                  </p:childTnLst>
                                  <p:subTnLst>
                                    <p:audio>
                                      <p:cMediaNode>
                                        <p:cTn display="0" masterRel="sameClick">
                                          <p:stCondLst>
                                            <p:cond evt="begin" delay="0">
                                              <p:tn val="10"/>
                                            </p:cond>
                                          </p:stCondLst>
                                          <p:endCondLst>
                                            <p:cond evt="onStopAudio" delay="0">
                                              <p:tgtEl>
                                                <p:sldTgt/>
                                              </p:tgtEl>
                                            </p:cond>
                                          </p:endCondLst>
                                        </p:cTn>
                                        <p:tgtEl>
                                          <p:sndTgt r:embed="rId4" name="laser.wav" builtIn="1"/>
                                        </p:tgtEl>
                                      </p:cMediaNode>
                                    </p:audio>
                                  </p:subTnLst>
                                </p:cTn>
                              </p:par>
                            </p:childTnLst>
                          </p:cTn>
                        </p:par>
                      </p:childTnLst>
                    </p:cTn>
                  </p:par>
                </p:childTnLst>
              </p:cTn>
              <p:nextCondLst>
                <p:cond evt="onClick" delay="0">
                  <p:tgtEl>
                    <p:spTgt spid="6"/>
                  </p:tgtEl>
                </p:cond>
              </p:nextCondLst>
            </p:seq>
            <p:seq concurrent="1" nextAc="seek">
              <p:cTn id="12" restart="whenNotActive" fill="hold" evtFilter="cancelBubble" nodeType="interactiveSeq">
                <p:stCondLst>
                  <p:cond evt="onClick" delay="0">
                    <p:tgtEl>
                      <p:spTgt spid="8"/>
                    </p:tgtEl>
                  </p:cond>
                </p:stCondLst>
                <p:endSync evt="end" delay="0">
                  <p:rtn val="all"/>
                </p:endSync>
                <p:childTnLst>
                  <p:par>
                    <p:cTn id="13" fill="hold">
                      <p:stCondLst>
                        <p:cond delay="0"/>
                      </p:stCondLst>
                      <p:childTnLst>
                        <p:par>
                          <p:cTn id="14" fill="hold">
                            <p:stCondLst>
                              <p:cond delay="0"/>
                            </p:stCondLst>
                            <p:childTnLst>
                              <p:par>
                                <p:cTn id="15" presetID="8" presetClass="emph" presetSubtype="0" fill="hold" grpId="0" nodeType="clickEffect">
                                  <p:stCondLst>
                                    <p:cond delay="0"/>
                                  </p:stCondLst>
                                  <p:childTnLst>
                                    <p:animRot by="21600000">
                                      <p:cBhvr>
                                        <p:cTn id="16" dur="2000" fill="hold"/>
                                        <p:tgtEl>
                                          <p:spTgt spid="8"/>
                                        </p:tgtEl>
                                        <p:attrNameLst>
                                          <p:attrName>r</p:attrName>
                                        </p:attrNameLst>
                                      </p:cBhvr>
                                    </p:animRot>
                                  </p:childTnLst>
                                  <p:subTnLst>
                                    <p:audio>
                                      <p:cMediaNode>
                                        <p:cTn display="0" masterRel="sameClick">
                                          <p:stCondLst>
                                            <p:cond evt="begin" delay="0">
                                              <p:tn val="15"/>
                                            </p:cond>
                                          </p:stCondLst>
                                          <p:endCondLst>
                                            <p:cond evt="onStopAudio" delay="0">
                                              <p:tgtEl>
                                                <p:sldTgt/>
                                              </p:tgtEl>
                                            </p:cond>
                                          </p:endCondLst>
                                        </p:cTn>
                                        <p:tgtEl>
                                          <p:sndTgt r:embed="rId4" name="laser.wav" builtIn="1"/>
                                        </p:tgtEl>
                                      </p:cMediaNode>
                                    </p:audio>
                                  </p:subTnLst>
                                </p:cTn>
                              </p:par>
                            </p:childTnLst>
                          </p:cTn>
                        </p:par>
                      </p:childTnLst>
                    </p:cTn>
                  </p:par>
                </p:childTnLst>
              </p:cTn>
              <p:nextCondLst>
                <p:cond evt="onClick" delay="0">
                  <p:tgtEl>
                    <p:spTgt spid="8"/>
                  </p:tgtEl>
                </p:cond>
              </p:nextCondLst>
            </p:seq>
            <p:seq concurrent="1" nextAc="seek">
              <p:cTn id="17" restart="whenNotActive" fill="hold" evtFilter="cancelBubble" nodeType="interactiveSeq">
                <p:stCondLst>
                  <p:cond evt="onClick" delay="0">
                    <p:tgtEl>
                      <p:spTgt spid="10"/>
                    </p:tgtEl>
                  </p:cond>
                </p:stCondLst>
                <p:endSync evt="end" delay="0">
                  <p:rtn val="all"/>
                </p:endSync>
                <p:childTnLst>
                  <p:par>
                    <p:cTn id="18" fill="hold">
                      <p:stCondLst>
                        <p:cond delay="0"/>
                      </p:stCondLst>
                      <p:childTnLst>
                        <p:par>
                          <p:cTn id="19" fill="hold">
                            <p:stCondLst>
                              <p:cond delay="0"/>
                            </p:stCondLst>
                            <p:childTnLst>
                              <p:par>
                                <p:cTn id="20" presetID="6" presetClass="emph" presetSubtype="0" fill="hold" grpId="0" nodeType="clickEffect">
                                  <p:stCondLst>
                                    <p:cond delay="0"/>
                                  </p:stCondLst>
                                  <p:childTnLst>
                                    <p:animScale>
                                      <p:cBhvr>
                                        <p:cTn id="21" dur="2000" fill="hold"/>
                                        <p:tgtEl>
                                          <p:spTgt spid="10"/>
                                        </p:tgtEl>
                                      </p:cBhvr>
                                      <p:by x="150000" y="150000"/>
                                    </p:animScale>
                                  </p:childTnLst>
                                  <p:subTnLst>
                                    <p:audio>
                                      <p:cMediaNode>
                                        <p:cTn display="0" masterRel="sameClick">
                                          <p:stCondLst>
                                            <p:cond evt="begin" delay="0">
                                              <p:tn val="20"/>
                                            </p:cond>
                                          </p:stCondLst>
                                          <p:endCondLst>
                                            <p:cond evt="onStopAudio" delay="0">
                                              <p:tgtEl>
                                                <p:sldTgt/>
                                              </p:tgtEl>
                                            </p:cond>
                                          </p:endCondLst>
                                        </p:cTn>
                                        <p:tgtEl>
                                          <p:sndTgt r:embed="rId3" name="applause.wav" builtIn="1"/>
                                        </p:tgtEl>
                                      </p:cMediaNode>
                                    </p:audio>
                                  </p:subTnLst>
                                </p:cTn>
                              </p:par>
                            </p:childTnLst>
                          </p:cTn>
                        </p:par>
                      </p:childTnLst>
                    </p:cTn>
                  </p:par>
                </p:childTnLst>
              </p:cTn>
              <p:nextCondLst>
                <p:cond evt="onClick" delay="0">
                  <p:tgtEl>
                    <p:spTgt spid="10"/>
                  </p:tgtEl>
                </p:cond>
              </p:nextCondLst>
            </p:seq>
            <p:seq concurrent="1" nextAc="seek">
              <p:cTn id="22" restart="whenNotActive" fill="hold" evtFilter="cancelBubble" nodeType="interactiveSeq">
                <p:stCondLst>
                  <p:cond evt="onClick" delay="0">
                    <p:tgtEl>
                      <p:spTgt spid="9"/>
                    </p:tgtEl>
                  </p:cond>
                </p:stCondLst>
                <p:endSync evt="end" delay="0">
                  <p:rtn val="all"/>
                </p:endSync>
                <p:childTnLst>
                  <p:par>
                    <p:cTn id="23" fill="hold">
                      <p:stCondLst>
                        <p:cond delay="0"/>
                      </p:stCondLst>
                      <p:childTnLst>
                        <p:par>
                          <p:cTn id="24" fill="hold">
                            <p:stCondLst>
                              <p:cond delay="0"/>
                            </p:stCondLst>
                            <p:childTnLst>
                              <p:par>
                                <p:cTn id="25" presetID="8" presetClass="emph" presetSubtype="0" fill="hold" grpId="0" nodeType="clickEffect">
                                  <p:stCondLst>
                                    <p:cond delay="0"/>
                                  </p:stCondLst>
                                  <p:childTnLst>
                                    <p:animRot by="21600000">
                                      <p:cBhvr>
                                        <p:cTn id="26" dur="2000" fill="hold"/>
                                        <p:tgtEl>
                                          <p:spTgt spid="9"/>
                                        </p:tgtEl>
                                        <p:attrNameLst>
                                          <p:attrName>r</p:attrName>
                                        </p:attrNameLst>
                                      </p:cBhvr>
                                    </p:animRot>
                                  </p:childTnLst>
                                  <p:subTnLst>
                                    <p:audio>
                                      <p:cMediaNode>
                                        <p:cTn display="0" masterRel="sameClick">
                                          <p:stCondLst>
                                            <p:cond evt="begin" delay="0">
                                              <p:tn val="25"/>
                                            </p:cond>
                                          </p:stCondLst>
                                          <p:endCondLst>
                                            <p:cond evt="onStopAudio" delay="0">
                                              <p:tgtEl>
                                                <p:sldTgt/>
                                              </p:tgtEl>
                                            </p:cond>
                                          </p:endCondLst>
                                        </p:cTn>
                                        <p:tgtEl>
                                          <p:sndTgt r:embed="rId4" name="laser.wav" builtIn="1"/>
                                        </p:tgtEl>
                                      </p:cMediaNode>
                                    </p:audio>
                                  </p:subTnLst>
                                </p:cTn>
                              </p:par>
                            </p:childTnLst>
                          </p:cTn>
                        </p:par>
                      </p:childTnLst>
                    </p:cTn>
                  </p:par>
                </p:childTnLst>
              </p:cTn>
              <p:nextCondLst>
                <p:cond evt="onClick" delay="0">
                  <p:tgtEl>
                    <p:spTgt spid="9"/>
                  </p:tgtEl>
                </p:cond>
              </p:nextCondLst>
            </p:seq>
            <p:seq concurrent="1" nextAc="seek">
              <p:cTn id="27" restart="whenNotActive" fill="hold" evtFilter="cancelBubble" nodeType="interactiveSeq">
                <p:stCondLst>
                  <p:cond evt="onClick" delay="0">
                    <p:tgtEl>
                      <p:spTgt spid="11"/>
                    </p:tgtEl>
                  </p:cond>
                </p:stCondLst>
                <p:endSync evt="end" delay="0">
                  <p:rtn val="all"/>
                </p:endSync>
                <p:childTnLst>
                  <p:par>
                    <p:cTn id="28" fill="hold">
                      <p:stCondLst>
                        <p:cond delay="0"/>
                      </p:stCondLst>
                      <p:childTnLst>
                        <p:par>
                          <p:cTn id="29" fill="hold">
                            <p:stCondLst>
                              <p:cond delay="0"/>
                            </p:stCondLst>
                            <p:childTnLst>
                              <p:par>
                                <p:cTn id="30" presetID="8" presetClass="emph" presetSubtype="0" fill="hold" grpId="0" nodeType="clickEffect">
                                  <p:stCondLst>
                                    <p:cond delay="0"/>
                                  </p:stCondLst>
                                  <p:childTnLst>
                                    <p:animRot by="21600000">
                                      <p:cBhvr>
                                        <p:cTn id="31" dur="2000" fill="hold"/>
                                        <p:tgtEl>
                                          <p:spTgt spid="11"/>
                                        </p:tgtEl>
                                        <p:attrNameLst>
                                          <p:attrName>r</p:attrName>
                                        </p:attrNameLst>
                                      </p:cBhvr>
                                    </p:animRot>
                                  </p:childTnLst>
                                  <p:subTnLst>
                                    <p:audio>
                                      <p:cMediaNode>
                                        <p:cTn display="0" masterRel="sameClick">
                                          <p:stCondLst>
                                            <p:cond evt="begin" delay="0">
                                              <p:tn val="30"/>
                                            </p:cond>
                                          </p:stCondLst>
                                          <p:endCondLst>
                                            <p:cond evt="onStopAudio" delay="0">
                                              <p:tgtEl>
                                                <p:sldTgt/>
                                              </p:tgtEl>
                                            </p:cond>
                                          </p:endCondLst>
                                        </p:cTn>
                                        <p:tgtEl>
                                          <p:sndTgt r:embed="rId4" name="laser.wav" builtIn="1"/>
                                        </p:tgtEl>
                                      </p:cMediaNode>
                                    </p:audio>
                                  </p:subTnLst>
                                </p:cTn>
                              </p:par>
                            </p:childTnLst>
                          </p:cTn>
                        </p:par>
                      </p:childTnLst>
                    </p:cTn>
                  </p:par>
                </p:childTnLst>
              </p:cTn>
              <p:nextCondLst>
                <p:cond evt="onClick" delay="0">
                  <p:tgtEl>
                    <p:spTgt spid="11"/>
                  </p:tgtEl>
                </p:cond>
              </p:nextCondLst>
            </p:seq>
          </p:childTnLst>
        </p:cTn>
      </p:par>
    </p:tnLst>
    <p:bldLst>
      <p:bldP spid="6" grpId="0" animBg="1"/>
      <p:bldP spid="7" grpId="0" animBg="1"/>
      <p:bldP spid="8" grpId="0" animBg="1"/>
      <p:bldP spid="9" grpId="0" animBg="1"/>
      <p:bldP spid="10" grpId="0" animBg="1"/>
      <p:bldP spid="1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5400" b="1" i="1" dirty="0" smtClean="0">
                <a:solidFill>
                  <a:srgbClr val="C00000"/>
                </a:solidFill>
                <a:latin typeface="Times New Roman" panose="02020603050405020304" pitchFamily="18" charset="0"/>
                <a:cs typeface="Times New Roman" panose="02020603050405020304" pitchFamily="18" charset="0"/>
              </a:rPr>
              <a:t>Итог урока</a:t>
            </a:r>
            <a:endParaRPr lang="ru-RU" sz="5400" b="1" i="1" dirty="0">
              <a:solidFill>
                <a:srgbClr val="C00000"/>
              </a:solidFill>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p:txBody>
          <a:bodyPr/>
          <a:lstStyle/>
          <a:p>
            <a:pPr marL="0" indent="0" algn="ctr" fontAlgn="auto">
              <a:spcAft>
                <a:spcPts val="0"/>
              </a:spcAft>
              <a:defRPr/>
            </a:pPr>
            <a:r>
              <a:rPr lang="ru-RU" sz="4000" b="1" i="1" dirty="0">
                <a:latin typeface="Times New Roman" panose="02020603050405020304" pitchFamily="18" charset="0"/>
                <a:cs typeface="Times New Roman" panose="02020603050405020304" pitchFamily="18" charset="0"/>
              </a:rPr>
              <a:t>сегодня   я   </a:t>
            </a:r>
            <a:r>
              <a:rPr lang="ru-RU" sz="4000" b="1" i="1" dirty="0" smtClean="0">
                <a:latin typeface="Times New Roman" panose="02020603050405020304" pitchFamily="18" charset="0"/>
                <a:cs typeface="Times New Roman" panose="02020603050405020304" pitchFamily="18" charset="0"/>
              </a:rPr>
              <a:t>учился (училась)…</a:t>
            </a:r>
            <a:endParaRPr lang="ru-RU" sz="4000" b="1" dirty="0" smtClean="0">
              <a:latin typeface="Times New Roman" panose="02020603050405020304" pitchFamily="18" charset="0"/>
              <a:cs typeface="Times New Roman" panose="02020603050405020304" pitchFamily="18" charset="0"/>
            </a:endParaRPr>
          </a:p>
          <a:p>
            <a:pPr marL="0" indent="0" algn="ctr" fontAlgn="auto">
              <a:spcAft>
                <a:spcPts val="0"/>
              </a:spcAft>
              <a:defRPr/>
            </a:pPr>
            <a:r>
              <a:rPr lang="ru-RU" sz="4000" b="1" dirty="0">
                <a:latin typeface="Times New Roman" panose="02020603050405020304" pitchFamily="18" charset="0"/>
                <a:cs typeface="Times New Roman" panose="02020603050405020304" pitchFamily="18" charset="0"/>
              </a:rPr>
              <a:t> </a:t>
            </a:r>
            <a:r>
              <a:rPr lang="ru-RU" sz="4000" b="1" i="1" dirty="0">
                <a:latin typeface="Times New Roman" panose="02020603050405020304" pitchFamily="18" charset="0"/>
                <a:cs typeface="Times New Roman" panose="02020603050405020304" pitchFamily="18" charset="0"/>
              </a:rPr>
              <a:t>я   </a:t>
            </a:r>
            <a:r>
              <a:rPr lang="ru-RU" sz="4000" b="1" i="1" dirty="0" smtClean="0">
                <a:latin typeface="Times New Roman" panose="02020603050405020304" pitchFamily="18" charset="0"/>
                <a:cs typeface="Times New Roman" panose="02020603050405020304" pitchFamily="18" charset="0"/>
              </a:rPr>
              <a:t>выполнял (а)   </a:t>
            </a:r>
            <a:r>
              <a:rPr lang="ru-RU" sz="4000" b="1" i="1" dirty="0">
                <a:latin typeface="Times New Roman" panose="02020603050405020304" pitchFamily="18" charset="0"/>
                <a:cs typeface="Times New Roman" panose="02020603050405020304" pitchFamily="18" charset="0"/>
              </a:rPr>
              <a:t>задания…</a:t>
            </a:r>
            <a:endParaRPr lang="ru-RU" sz="4000" b="1" dirty="0">
              <a:latin typeface="Times New Roman" panose="02020603050405020304" pitchFamily="18" charset="0"/>
              <a:cs typeface="Times New Roman" panose="02020603050405020304" pitchFamily="18" charset="0"/>
            </a:endParaRPr>
          </a:p>
          <a:p>
            <a:pPr marL="0" indent="0" algn="ctr" fontAlgn="auto">
              <a:spcAft>
                <a:spcPts val="0"/>
              </a:spcAft>
              <a:defRPr/>
            </a:pPr>
            <a:r>
              <a:rPr lang="ru-RU" sz="4000" b="1" i="1" dirty="0" smtClean="0">
                <a:latin typeface="Times New Roman" panose="02020603050405020304" pitchFamily="18" charset="0"/>
                <a:cs typeface="Times New Roman" panose="02020603050405020304" pitchFamily="18" charset="0"/>
              </a:rPr>
              <a:t>теперь </a:t>
            </a:r>
            <a:r>
              <a:rPr lang="ru-RU" sz="4000" b="1" i="1" dirty="0">
                <a:latin typeface="Times New Roman" panose="02020603050405020304" pitchFamily="18" charset="0"/>
                <a:cs typeface="Times New Roman" panose="02020603050405020304" pitchFamily="18" charset="0"/>
              </a:rPr>
              <a:t>я   могу…</a:t>
            </a:r>
            <a:endParaRPr lang="ru-RU" sz="4000" b="1" dirty="0">
              <a:latin typeface="Times New Roman" panose="02020603050405020304" pitchFamily="18" charset="0"/>
              <a:cs typeface="Times New Roman" panose="02020603050405020304" pitchFamily="18" charset="0"/>
            </a:endParaRPr>
          </a:p>
          <a:p>
            <a:pPr marL="0" indent="0" algn="ctr" fontAlgn="auto">
              <a:spcAft>
                <a:spcPts val="0"/>
              </a:spcAft>
              <a:defRPr/>
            </a:pPr>
            <a:r>
              <a:rPr lang="ru-RU" sz="4000" b="1" dirty="0">
                <a:latin typeface="Times New Roman" panose="02020603050405020304" pitchFamily="18" charset="0"/>
                <a:cs typeface="Times New Roman" panose="02020603050405020304" pitchFamily="18" charset="0"/>
              </a:rPr>
              <a:t>  </a:t>
            </a:r>
            <a:r>
              <a:rPr lang="ru-RU" sz="4000" b="1" i="1" dirty="0">
                <a:latin typeface="Times New Roman" panose="02020603050405020304" pitchFamily="18" charset="0"/>
                <a:cs typeface="Times New Roman" panose="02020603050405020304" pitchFamily="18" charset="0"/>
              </a:rPr>
              <a:t>у   меня   получилось …</a:t>
            </a:r>
            <a:endParaRPr lang="ru-RU" sz="4000" b="1" dirty="0">
              <a:latin typeface="Times New Roman" panose="02020603050405020304" pitchFamily="18" charset="0"/>
              <a:cs typeface="Times New Roman" panose="02020603050405020304" pitchFamily="18" charset="0"/>
            </a:endParaRPr>
          </a:p>
          <a:p>
            <a:pPr marL="0" indent="0" algn="ctr" fontAlgn="auto">
              <a:spcAft>
                <a:spcPts val="0"/>
              </a:spcAft>
              <a:defRPr/>
            </a:pPr>
            <a:r>
              <a:rPr lang="ru-RU" sz="4000" b="1" i="1" dirty="0">
                <a:latin typeface="Times New Roman" panose="02020603050405020304" pitchFamily="18" charset="0"/>
                <a:cs typeface="Times New Roman" panose="02020603050405020304" pitchFamily="18" charset="0"/>
              </a:rPr>
              <a:t>было  интересно…</a:t>
            </a:r>
            <a:endParaRPr lang="ru-RU" sz="4000" b="1" dirty="0">
              <a:latin typeface="Times New Roman" panose="02020603050405020304" pitchFamily="18" charset="0"/>
              <a:cs typeface="Times New Roman" panose="02020603050405020304" pitchFamily="18" charset="0"/>
            </a:endParaRPr>
          </a:p>
          <a:p>
            <a:pPr marL="0" indent="0" algn="ctr" fontAlgn="auto">
              <a:spcAft>
                <a:spcPts val="0"/>
              </a:spcAft>
              <a:defRPr/>
            </a:pPr>
            <a:r>
              <a:rPr lang="ru-RU" sz="4000" b="1" i="1" dirty="0">
                <a:latin typeface="Times New Roman" panose="02020603050405020304" pitchFamily="18" charset="0"/>
                <a:cs typeface="Times New Roman" panose="02020603050405020304" pitchFamily="18" charset="0"/>
              </a:rPr>
              <a:t>было   трудно…</a:t>
            </a:r>
            <a:endParaRPr lang="ru-RU" sz="4000" b="1" dirty="0">
              <a:latin typeface="Times New Roman" panose="02020603050405020304" pitchFamily="18" charset="0"/>
              <a:cs typeface="Times New Roman" panose="02020603050405020304" pitchFamily="18" charset="0"/>
            </a:endParaRPr>
          </a:p>
          <a:p>
            <a:endParaRPr lang="ru-RU" dirty="0"/>
          </a:p>
        </p:txBody>
      </p:sp>
    </p:spTree>
    <p:extLst>
      <p:ext uri="{BB962C8B-B14F-4D97-AF65-F5344CB8AC3E}">
        <p14:creationId xmlns="" xmlns:p14="http://schemas.microsoft.com/office/powerpoint/2010/main" val="242666284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2497" y="279375"/>
            <a:ext cx="9072563" cy="1000132"/>
          </a:xfrm>
        </p:spPr>
        <p:txBody>
          <a:bodyPr/>
          <a:lstStyle/>
          <a:p>
            <a:r>
              <a:rPr lang="ru-RU" b="1" u="sng" dirty="0" smtClean="0"/>
              <a:t>Итог урока</a:t>
            </a:r>
            <a:endParaRPr lang="ru-RU" b="1" u="sng" dirty="0"/>
          </a:p>
        </p:txBody>
      </p:sp>
      <p:sp>
        <p:nvSpPr>
          <p:cNvPr id="3" name="Содержимое 2"/>
          <p:cNvSpPr>
            <a:spLocks noGrp="1"/>
          </p:cNvSpPr>
          <p:nvPr>
            <p:ph idx="1"/>
          </p:nvPr>
        </p:nvSpPr>
        <p:spPr>
          <a:xfrm>
            <a:off x="708763" y="1279507"/>
            <a:ext cx="8946586" cy="5786478"/>
          </a:xfrm>
        </p:spPr>
        <p:txBody>
          <a:bodyPr>
            <a:normAutofit/>
          </a:bodyPr>
          <a:lstStyle/>
          <a:p>
            <a:r>
              <a:rPr lang="ru-RU" dirty="0" smtClean="0"/>
              <a:t>Что надо сделать, чтобы не сомневаться, какую гласную писать в окончании имени прилагательного?</a:t>
            </a:r>
          </a:p>
          <a:p>
            <a:pPr>
              <a:buNone/>
            </a:pPr>
            <a:r>
              <a:rPr lang="ru-RU" i="1" dirty="0">
                <a:solidFill>
                  <a:srgbClr val="C00000"/>
                </a:solidFill>
              </a:rPr>
              <a:t>Когда есть прилагательное</a:t>
            </a:r>
          </a:p>
          <a:p>
            <a:pPr>
              <a:buNone/>
            </a:pPr>
            <a:r>
              <a:rPr lang="ru-RU" i="1" dirty="0">
                <a:solidFill>
                  <a:srgbClr val="C00000"/>
                </a:solidFill>
              </a:rPr>
              <a:t>И нужно обязательно</a:t>
            </a:r>
          </a:p>
          <a:p>
            <a:pPr>
              <a:buNone/>
            </a:pPr>
            <a:r>
              <a:rPr lang="ru-RU" i="1" dirty="0">
                <a:solidFill>
                  <a:srgbClr val="C00000"/>
                </a:solidFill>
              </a:rPr>
              <a:t>Узнать про окончание –</a:t>
            </a:r>
          </a:p>
          <a:p>
            <a:pPr>
              <a:buNone/>
            </a:pPr>
            <a:r>
              <a:rPr lang="ru-RU" i="1" dirty="0">
                <a:solidFill>
                  <a:srgbClr val="C00000"/>
                </a:solidFill>
              </a:rPr>
              <a:t>Внимание, внимание!</a:t>
            </a:r>
          </a:p>
          <a:p>
            <a:pPr>
              <a:buNone/>
            </a:pPr>
            <a:r>
              <a:rPr lang="ru-RU" b="1" i="1" dirty="0">
                <a:solidFill>
                  <a:srgbClr val="C00000"/>
                </a:solidFill>
              </a:rPr>
              <a:t>Правил легче нет на свете:</a:t>
            </a:r>
          </a:p>
          <a:p>
            <a:pPr>
              <a:buNone/>
            </a:pPr>
            <a:r>
              <a:rPr lang="ru-RU" b="1" i="1" dirty="0">
                <a:solidFill>
                  <a:srgbClr val="C00000"/>
                </a:solidFill>
              </a:rPr>
              <a:t>Что в вопросе – то в ответе!</a:t>
            </a:r>
          </a:p>
          <a:p>
            <a:endParaRPr lang="ru-RU"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par>
                                <p:cTn id="22" presetID="3" presetClass="entr" presetSubtype="1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blinds(horizontal)">
                                      <p:cBhvr>
                                        <p:cTn id="24" dur="500"/>
                                        <p:tgtEl>
                                          <p:spTgt spid="3">
                                            <p:txEl>
                                              <p:pRg st="5" end="5"/>
                                            </p:txEl>
                                          </p:spTgt>
                                        </p:tgtEl>
                                      </p:cBhvr>
                                    </p:animEffect>
                                  </p:childTnLst>
                                </p:cTn>
                              </p:par>
                              <p:par>
                                <p:cTn id="25" presetID="3" presetClass="entr" presetSubtype="10" fill="hold" nodeType="with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animEffect transition="in" filter="blinds(horizontal)">
                                      <p:cBhvr>
                                        <p:cTn id="27"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G:\rusmultframe003.jpg"/>
          <p:cNvPicPr>
            <a:picLocks noChangeAspect="1" noChangeArrowheads="1"/>
          </p:cNvPicPr>
          <p:nvPr/>
        </p:nvPicPr>
        <p:blipFill>
          <a:blip r:embed="rId2"/>
          <a:srcRect/>
          <a:stretch>
            <a:fillRect/>
          </a:stretch>
        </p:blipFill>
        <p:spPr bwMode="auto">
          <a:xfrm>
            <a:off x="1" y="0"/>
            <a:ext cx="10071875" cy="7559675"/>
          </a:xfrm>
          <a:prstGeom prst="rect">
            <a:avLst/>
          </a:prstGeom>
          <a:noFill/>
          <a:ln w="9525">
            <a:noFill/>
            <a:miter lim="800000"/>
            <a:headEnd/>
            <a:tailEnd/>
          </a:ln>
        </p:spPr>
      </p:pic>
      <p:sp>
        <p:nvSpPr>
          <p:cNvPr id="28675" name="Заголовок 2"/>
          <p:cNvSpPr>
            <a:spLocks noGrp="1"/>
          </p:cNvSpPr>
          <p:nvPr>
            <p:ph type="title"/>
          </p:nvPr>
        </p:nvSpPr>
        <p:spPr>
          <a:xfrm>
            <a:off x="504031" y="1102434"/>
            <a:ext cx="9072563" cy="1102460"/>
          </a:xfrm>
        </p:spPr>
        <p:txBody>
          <a:bodyPr/>
          <a:lstStyle/>
          <a:p>
            <a:pPr>
              <a:defRPr/>
            </a:pPr>
            <a:r>
              <a:rPr lang="ru-RU" b="1"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Monotype Corsiva"/>
              </a:rPr>
              <a:t>Домашнее задание</a:t>
            </a:r>
            <a:br>
              <a:rPr lang="ru-RU" b="1"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Monotype Corsiva"/>
              </a:rPr>
            </a:br>
            <a:endParaRPr lang="ru-RU" i="1" dirty="0" smtClean="0">
              <a:solidFill>
                <a:srgbClr val="0070C0"/>
              </a:solidFill>
              <a:latin typeface="Arial Black" pitchFamily="34" charset="0"/>
              <a:cs typeface="Times New Roman" pitchFamily="18" charset="0"/>
            </a:endParaRPr>
          </a:p>
        </p:txBody>
      </p:sp>
      <p:sp>
        <p:nvSpPr>
          <p:cNvPr id="28676" name="Содержимое 3"/>
          <p:cNvSpPr>
            <a:spLocks noGrp="1"/>
          </p:cNvSpPr>
          <p:nvPr>
            <p:ph idx="1"/>
          </p:nvPr>
        </p:nvSpPr>
        <p:spPr>
          <a:xfrm>
            <a:off x="551284" y="2283642"/>
            <a:ext cx="9072563" cy="2126173"/>
          </a:xfrm>
        </p:spPr>
        <p:txBody>
          <a:bodyPr/>
          <a:lstStyle/>
          <a:p>
            <a:pPr algn="ctr">
              <a:buFont typeface="Arial" charset="0"/>
              <a:buNone/>
              <a:defRPr/>
            </a:pPr>
            <a:r>
              <a:rPr lang="ru-RU" b="1" kern="10" dirty="0" smtClean="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Monotype Corsiva"/>
              </a:rPr>
              <a:t>Стр. 95  Упражнение 164</a:t>
            </a:r>
            <a:endParaRPr lang="ru-RU" b="1" kern="10" dirty="0">
              <a:ln w="9525">
                <a:solidFill>
                  <a:srgbClr val="CC99FF"/>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Monotype Corsiva"/>
            </a:endParaRPr>
          </a:p>
        </p:txBody>
      </p:sp>
      <p:pic>
        <p:nvPicPr>
          <p:cNvPr id="7" name="Рисунок 6" descr="книга с цветами.jpg"/>
          <p:cNvPicPr>
            <a:picLocks noChangeAspect="1"/>
          </p:cNvPicPr>
          <p:nvPr/>
        </p:nvPicPr>
        <p:blipFill>
          <a:blip r:embed="rId3" cstate="print"/>
          <a:stretch>
            <a:fillRect/>
          </a:stretch>
        </p:blipFill>
        <p:spPr>
          <a:xfrm>
            <a:off x="3701470" y="3464849"/>
            <a:ext cx="3071462" cy="1732438"/>
          </a:xfrm>
          <a:prstGeom prst="rect">
            <a:avLst/>
          </a:prstGeom>
          <a:ln>
            <a:noFill/>
          </a:ln>
          <a:effectLst>
            <a:softEdge rad="112500"/>
          </a:effectLst>
        </p:spPr>
      </p:pic>
      <p:pic>
        <p:nvPicPr>
          <p:cNvPr id="20486" name="Picture 6"/>
          <p:cNvPicPr>
            <a:picLocks noChangeAspect="1" noChangeArrowheads="1"/>
          </p:cNvPicPr>
          <p:nvPr/>
        </p:nvPicPr>
        <p:blipFill>
          <a:blip r:embed="rId4"/>
          <a:srcRect/>
          <a:stretch>
            <a:fillRect/>
          </a:stretch>
        </p:blipFill>
        <p:spPr bwMode="auto">
          <a:xfrm>
            <a:off x="708795" y="157494"/>
            <a:ext cx="8899301" cy="7087195"/>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67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8676">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p:bldP spid="28676"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Объект 2"/>
          <p:cNvSpPr txBox="1">
            <a:spLocks/>
          </p:cNvSpPr>
          <p:nvPr/>
        </p:nvSpPr>
        <p:spPr>
          <a:xfrm>
            <a:off x="3937737" y="922447"/>
            <a:ext cx="6142888" cy="1975563"/>
          </a:xfrm>
          <a:prstGeom prst="rect">
            <a:avLst/>
          </a:prstGeom>
        </p:spPr>
        <p:txBody>
          <a:bodyPr lIns="100794" tIns="50397" rIns="100794" bIns="50397"/>
          <a:lst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ru-RU" sz="3100" dirty="0" smtClean="0">
                <a:solidFill>
                  <a:srgbClr val="002060"/>
                </a:solidFill>
                <a:latin typeface="Arial Black" panose="020B0A04020102020204" pitchFamily="34" charset="0"/>
              </a:rPr>
              <a:t> Могу  определять падежи и правильно писать падежные  окончания имён прилагательных</a:t>
            </a:r>
            <a:endParaRPr lang="ru-RU" sz="3100" dirty="0">
              <a:solidFill>
                <a:srgbClr val="002060"/>
              </a:solidFill>
              <a:latin typeface="Arial Black" panose="020B0A04020102020204" pitchFamily="34" charset="0"/>
            </a:endParaRPr>
          </a:p>
        </p:txBody>
      </p:sp>
      <p:sp>
        <p:nvSpPr>
          <p:cNvPr id="7" name="Прямоугольник 6"/>
          <p:cNvSpPr/>
          <p:nvPr/>
        </p:nvSpPr>
        <p:spPr>
          <a:xfrm>
            <a:off x="4016492" y="3228608"/>
            <a:ext cx="6006006" cy="1051726"/>
          </a:xfrm>
          <a:prstGeom prst="rect">
            <a:avLst/>
          </a:prstGeom>
        </p:spPr>
        <p:txBody>
          <a:bodyPr wrap="square" lIns="100794" tIns="50397" rIns="100794" bIns="50397">
            <a:spAutoFit/>
          </a:bodyPr>
          <a:lstStyle/>
          <a:p>
            <a:r>
              <a:rPr lang="ru-RU" sz="3100" dirty="0" smtClean="0">
                <a:solidFill>
                  <a:srgbClr val="002060"/>
                </a:solidFill>
                <a:latin typeface="Arial Black" panose="020B0A04020102020204" pitchFamily="34" charset="0"/>
              </a:rPr>
              <a:t>Есть затруднения,  буду  тренироваться  ещё!</a:t>
            </a:r>
            <a:endParaRPr lang="ru-RU" sz="3100" dirty="0"/>
          </a:p>
        </p:txBody>
      </p:sp>
      <p:sp>
        <p:nvSpPr>
          <p:cNvPr id="8" name="Заголовок 1"/>
          <p:cNvSpPr txBox="1">
            <a:spLocks/>
          </p:cNvSpPr>
          <p:nvPr/>
        </p:nvSpPr>
        <p:spPr>
          <a:xfrm>
            <a:off x="1229889" y="304883"/>
            <a:ext cx="9072563" cy="778333"/>
          </a:xfrm>
          <a:prstGeom prst="rect">
            <a:avLst/>
          </a:prstGeom>
        </p:spPr>
        <p:txBody>
          <a:bodyPr lIns="100794" tIns="50397" rIns="100794" bIns="50397"/>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ru-RU" sz="3100" dirty="0" smtClean="0">
                <a:solidFill>
                  <a:srgbClr val="FF0000"/>
                </a:solidFill>
                <a:latin typeface="Arial Black" panose="020B0A04020102020204" pitchFamily="34" charset="0"/>
              </a:rPr>
              <a:t>Оцените  свою  работу!</a:t>
            </a:r>
            <a:endParaRPr lang="ru-RU" sz="3100" dirty="0">
              <a:solidFill>
                <a:srgbClr val="FF0000"/>
              </a:solidFill>
              <a:latin typeface="Arial Black" panose="020B0A04020102020204" pitchFamily="34" charset="0"/>
            </a:endParaRPr>
          </a:p>
        </p:txBody>
      </p:sp>
      <p:pic>
        <p:nvPicPr>
          <p:cNvPr id="9" name="Picture 2"/>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897304" y="4779969"/>
            <a:ext cx="5819788" cy="102932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10" name="Скругленный прямоугольник 9"/>
          <p:cNvSpPr/>
          <p:nvPr/>
        </p:nvSpPr>
        <p:spPr>
          <a:xfrm>
            <a:off x="4540245" y="5851539"/>
            <a:ext cx="3643339" cy="571504"/>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100" dirty="0">
                <a:solidFill>
                  <a:srgbClr val="002060"/>
                </a:solidFill>
                <a:latin typeface="Arial Black" panose="020B0A04020102020204" pitchFamily="34" charset="0"/>
              </a:rPr>
              <a:t>с</a:t>
            </a:r>
            <a:r>
              <a:rPr lang="ru-RU" sz="3100" dirty="0" smtClean="0">
                <a:solidFill>
                  <a:srgbClr val="002060"/>
                </a:solidFill>
                <a:latin typeface="Arial Black" panose="020B0A04020102020204" pitchFamily="34" charset="0"/>
              </a:rPr>
              <a:t>. 85 упр. 149</a:t>
            </a:r>
            <a:endParaRPr lang="ru-RU" sz="3100" dirty="0">
              <a:solidFill>
                <a:srgbClr val="002060"/>
              </a:solidFill>
              <a:latin typeface="Arial Black" panose="020B0A04020102020204" pitchFamily="34" charset="0"/>
            </a:endParaRPr>
          </a:p>
        </p:txBody>
      </p:sp>
      <p:sp>
        <p:nvSpPr>
          <p:cNvPr id="11" name="Прямоугольник 10"/>
          <p:cNvSpPr/>
          <p:nvPr/>
        </p:nvSpPr>
        <p:spPr>
          <a:xfrm>
            <a:off x="674203" y="6351605"/>
            <a:ext cx="5509118" cy="1055886"/>
          </a:xfrm>
          <a:prstGeom prst="rect">
            <a:avLst/>
          </a:prstGeom>
        </p:spPr>
        <p:txBody>
          <a:bodyPr wrap="square" lIns="100794" tIns="50397" rIns="100794" bIns="50397">
            <a:spAutoFit/>
          </a:bodyPr>
          <a:lstStyle/>
          <a:p>
            <a:pPr algn="ctr"/>
            <a:r>
              <a:rPr lang="ru-RU" sz="3100" dirty="0" smtClean="0">
                <a:solidFill>
                  <a:srgbClr val="FF0000"/>
                </a:solidFill>
                <a:latin typeface="Arial Black" pitchFamily="34" charset="0"/>
              </a:rPr>
              <a:t>Благодарю  за  работу</a:t>
            </a:r>
          </a:p>
          <a:p>
            <a:pPr algn="ctr"/>
            <a:r>
              <a:rPr lang="ru-RU" sz="3100" dirty="0" smtClean="0">
                <a:solidFill>
                  <a:srgbClr val="FF0000"/>
                </a:solidFill>
                <a:latin typeface="Arial Black" pitchFamily="34" charset="0"/>
              </a:rPr>
              <a:t>  на  уроке!</a:t>
            </a:r>
            <a:endParaRPr lang="ru-RU" sz="3100" dirty="0"/>
          </a:p>
        </p:txBody>
      </p:sp>
      <p:pic>
        <p:nvPicPr>
          <p:cNvPr id="14" name="Picture 6"/>
          <p:cNvPicPr>
            <a:picLocks noChangeAspect="1" noChangeArrowheads="1"/>
          </p:cNvPicPr>
          <p:nvPr/>
        </p:nvPicPr>
        <p:blipFill>
          <a:blip r:embed="rId3"/>
          <a:srcRect/>
          <a:stretch>
            <a:fillRect/>
          </a:stretch>
        </p:blipFill>
        <p:spPr bwMode="auto">
          <a:xfrm>
            <a:off x="754032" y="850879"/>
            <a:ext cx="2714644" cy="2071702"/>
          </a:xfrm>
          <a:prstGeom prst="rect">
            <a:avLst/>
          </a:prstGeom>
          <a:noFill/>
          <a:ln w="9525">
            <a:noFill/>
            <a:miter lim="800000"/>
            <a:headEnd/>
            <a:tailEnd/>
          </a:ln>
        </p:spPr>
      </p:pic>
      <p:pic>
        <p:nvPicPr>
          <p:cNvPr id="15" name="Picture 2" descr="C:\Users\Lenovo\Documents\unnamed.jpg"/>
          <p:cNvPicPr>
            <a:picLocks noGrp="1" noChangeAspect="1" noChangeArrowheads="1"/>
          </p:cNvPicPr>
          <p:nvPr>
            <p:ph idx="1"/>
          </p:nvPr>
        </p:nvPicPr>
        <p:blipFill>
          <a:blip r:embed="rId4" cstate="print"/>
          <a:srcRect/>
          <a:stretch>
            <a:fillRect/>
          </a:stretch>
        </p:blipFill>
        <p:spPr>
          <a:xfrm>
            <a:off x="754032" y="2994019"/>
            <a:ext cx="2714644" cy="2071703"/>
          </a:xfrm>
          <a:noFill/>
        </p:spPr>
      </p:pic>
    </p:spTree>
    <p:extLst>
      <p:ext uri="{BB962C8B-B14F-4D97-AF65-F5344CB8AC3E}">
        <p14:creationId xmlns:p14="http://schemas.microsoft.com/office/powerpoint/2010/main" xmlns="" val="3314606707"/>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u="sng" dirty="0" smtClean="0"/>
              <a:t/>
            </a:r>
            <a:br>
              <a:rPr lang="ru-RU" b="1" u="sng" dirty="0" smtClean="0"/>
            </a:br>
            <a:r>
              <a:rPr lang="ru-RU" b="1" u="sng" dirty="0"/>
              <a:t/>
            </a:r>
            <a:br>
              <a:rPr lang="ru-RU" b="1" u="sng" dirty="0"/>
            </a:br>
            <a:r>
              <a:rPr lang="ru-RU" sz="5400" b="1" i="1" dirty="0" smtClean="0">
                <a:solidFill>
                  <a:srgbClr val="C00000"/>
                </a:solidFill>
                <a:latin typeface="Times New Roman" panose="02020603050405020304" pitchFamily="18" charset="0"/>
                <a:cs typeface="Times New Roman" panose="02020603050405020304" pitchFamily="18" charset="0"/>
              </a:rPr>
              <a:t>Домашнее </a:t>
            </a:r>
            <a:r>
              <a:rPr lang="ru-RU" sz="5400" b="1" i="1" dirty="0">
                <a:solidFill>
                  <a:srgbClr val="C00000"/>
                </a:solidFill>
                <a:latin typeface="Times New Roman" panose="02020603050405020304" pitchFamily="18" charset="0"/>
                <a:cs typeface="Times New Roman" panose="02020603050405020304" pitchFamily="18" charset="0"/>
              </a:rPr>
              <a:t>задание</a:t>
            </a:r>
            <a:r>
              <a:rPr lang="ru-RU" sz="5400" i="1" dirty="0">
                <a:solidFill>
                  <a:srgbClr val="C00000"/>
                </a:solidFill>
                <a:latin typeface="Times New Roman" panose="02020603050405020304" pitchFamily="18" charset="0"/>
                <a:cs typeface="Times New Roman" panose="02020603050405020304" pitchFamily="18" charset="0"/>
              </a:rPr>
              <a:t/>
            </a:r>
            <a:br>
              <a:rPr lang="ru-RU" sz="5400" i="1" dirty="0">
                <a:solidFill>
                  <a:srgbClr val="C00000"/>
                </a:solidFill>
                <a:latin typeface="Times New Roman" panose="02020603050405020304" pitchFamily="18" charset="0"/>
                <a:cs typeface="Times New Roman" panose="02020603050405020304" pitchFamily="18" charset="0"/>
              </a:rPr>
            </a:br>
            <a:r>
              <a:rPr lang="ru-RU" sz="5400" b="1" dirty="0"/>
              <a:t> </a:t>
            </a:r>
            <a:r>
              <a:rPr lang="ru-RU" dirty="0"/>
              <a:t/>
            </a:r>
            <a:br>
              <a:rPr lang="ru-RU" dirty="0"/>
            </a:br>
            <a:endParaRPr lang="ru-RU" dirty="0"/>
          </a:p>
        </p:txBody>
      </p:sp>
      <p:sp>
        <p:nvSpPr>
          <p:cNvPr id="3" name="Объект 2"/>
          <p:cNvSpPr>
            <a:spLocks noGrp="1"/>
          </p:cNvSpPr>
          <p:nvPr>
            <p:ph idx="1"/>
          </p:nvPr>
        </p:nvSpPr>
        <p:spPr/>
        <p:txBody>
          <a:bodyPr/>
          <a:lstStyle/>
          <a:p>
            <a:pPr algn="ctr"/>
            <a:r>
              <a:rPr lang="ru-RU" sz="5400" b="1" dirty="0">
                <a:latin typeface="Times New Roman" panose="02020603050405020304" pitchFamily="18" charset="0"/>
                <a:cs typeface="Times New Roman" panose="02020603050405020304" pitchFamily="18" charset="0"/>
              </a:rPr>
              <a:t>с. </a:t>
            </a:r>
            <a:r>
              <a:rPr lang="ru-RU" sz="5400" b="1" dirty="0" smtClean="0">
                <a:latin typeface="Times New Roman" panose="02020603050405020304" pitchFamily="18" charset="0"/>
                <a:cs typeface="Times New Roman" panose="02020603050405020304" pitchFamily="18" charset="0"/>
              </a:rPr>
              <a:t>85 </a:t>
            </a:r>
            <a:r>
              <a:rPr lang="ru-RU" sz="5400" b="1" dirty="0">
                <a:latin typeface="Times New Roman" panose="02020603050405020304" pitchFamily="18" charset="0"/>
                <a:cs typeface="Times New Roman" panose="02020603050405020304" pitchFamily="18" charset="0"/>
              </a:rPr>
              <a:t>упр. </a:t>
            </a:r>
            <a:r>
              <a:rPr lang="ru-RU" sz="5400" b="1" dirty="0" smtClean="0">
                <a:latin typeface="Times New Roman" panose="02020603050405020304" pitchFamily="18" charset="0"/>
                <a:cs typeface="Times New Roman" panose="02020603050405020304" pitchFamily="18" charset="0"/>
              </a:rPr>
              <a:t>148</a:t>
            </a:r>
          </a:p>
          <a:p>
            <a:pPr algn="ctr"/>
            <a:r>
              <a:rPr lang="ru-RU" sz="4400" b="1" u="sng" dirty="0">
                <a:latin typeface="Times New Roman" panose="02020603050405020304" pitchFamily="18" charset="0"/>
                <a:cs typeface="Times New Roman" panose="02020603050405020304" pitchFamily="18" charset="0"/>
              </a:rPr>
              <a:t>Творческое задание:</a:t>
            </a:r>
            <a:r>
              <a:rPr lang="ru-RU" sz="4400" b="1" dirty="0">
                <a:latin typeface="Times New Roman" panose="02020603050405020304" pitchFamily="18" charset="0"/>
                <a:cs typeface="Times New Roman" panose="02020603050405020304" pitchFamily="18" charset="0"/>
              </a:rPr>
              <a:t> </a:t>
            </a:r>
            <a:endParaRPr lang="ru-RU" sz="4400" b="1" dirty="0" smtClean="0">
              <a:latin typeface="Times New Roman" panose="02020603050405020304" pitchFamily="18" charset="0"/>
              <a:cs typeface="Times New Roman" panose="02020603050405020304" pitchFamily="18" charset="0"/>
            </a:endParaRPr>
          </a:p>
          <a:p>
            <a:pPr algn="ctr"/>
            <a:r>
              <a:rPr lang="ru-RU" sz="4000" b="1" dirty="0" smtClean="0">
                <a:latin typeface="Times New Roman" panose="02020603050405020304" pitchFamily="18" charset="0"/>
                <a:cs typeface="Times New Roman" panose="02020603050405020304" pitchFamily="18" charset="0"/>
              </a:rPr>
              <a:t>Выписать </a:t>
            </a:r>
            <a:r>
              <a:rPr lang="ru-RU" sz="4000" b="1" dirty="0">
                <a:latin typeface="Times New Roman" panose="02020603050405020304" pitchFamily="18" charset="0"/>
                <a:cs typeface="Times New Roman" panose="02020603050405020304" pitchFamily="18" charset="0"/>
              </a:rPr>
              <a:t>из любого стихотворения  </a:t>
            </a:r>
            <a:r>
              <a:rPr lang="ru-RU" sz="4000" b="1" dirty="0" smtClean="0">
                <a:latin typeface="Times New Roman" panose="02020603050405020304" pitchFamily="18" charset="0"/>
                <a:cs typeface="Times New Roman" panose="02020603050405020304" pitchFamily="18" charset="0"/>
              </a:rPr>
              <a:t>          3 </a:t>
            </a:r>
            <a:r>
              <a:rPr lang="ru-RU" sz="4000" b="1" dirty="0">
                <a:latin typeface="Times New Roman" panose="02020603050405020304" pitchFamily="18" charset="0"/>
                <a:cs typeface="Times New Roman" panose="02020603050405020304" pitchFamily="18" charset="0"/>
              </a:rPr>
              <a:t>словосочетания прилагательное + существительное о весне и обозначить их грамматические </a:t>
            </a:r>
            <a:r>
              <a:rPr lang="ru-RU" sz="4000" b="1" dirty="0" smtClean="0">
                <a:latin typeface="Times New Roman" panose="02020603050405020304" pitchFamily="18" charset="0"/>
                <a:cs typeface="Times New Roman" panose="02020603050405020304" pitchFamily="18" charset="0"/>
              </a:rPr>
              <a:t>признаки (число, род, падеж)</a:t>
            </a:r>
            <a:endParaRPr lang="ru-RU" sz="4000" b="1" dirty="0">
              <a:latin typeface="Times New Roman" panose="02020603050405020304" pitchFamily="18" charset="0"/>
              <a:cs typeface="Times New Roman" panose="02020603050405020304" pitchFamily="18" charset="0"/>
            </a:endParaRPr>
          </a:p>
          <a:p>
            <a:pPr algn="ctr"/>
            <a:endParaRPr lang="ru-RU" sz="5400" b="1" dirty="0">
              <a:latin typeface="Times New Roman" panose="02020603050405020304" pitchFamily="18" charset="0"/>
              <a:cs typeface="Times New Roman" panose="02020603050405020304" pitchFamily="18" charset="0"/>
            </a:endParaRPr>
          </a:p>
        </p:txBody>
      </p:sp>
    </p:spTree>
    <p:extLst>
      <p:ext uri="{BB962C8B-B14F-4D97-AF65-F5344CB8AC3E}">
        <p14:creationId xmlns="" xmlns:p14="http://schemas.microsoft.com/office/powerpoint/2010/main" val="26066015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noChangeArrowheads="1"/>
          </p:cNvPicPr>
          <p:nvPr/>
        </p:nvPicPr>
        <p:blipFill rotWithShape="1">
          <a:blip r:embed="rId2">
            <a:extLst>
              <a:ext uri="{28A0092B-C50C-407E-A947-70E740481C1C}">
                <a14:useLocalDpi xmlns:a14="http://schemas.microsoft.com/office/drawing/2010/main" xmlns="" val="0"/>
              </a:ext>
            </a:extLst>
          </a:blip>
          <a:srcRect b="33508"/>
          <a:stretch/>
        </p:blipFill>
        <p:spPr bwMode="auto">
          <a:xfrm>
            <a:off x="2896950" y="2430455"/>
            <a:ext cx="5272538" cy="255623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4" name="Скругленный прямоугольник 3"/>
          <p:cNvSpPr/>
          <p:nvPr/>
        </p:nvSpPr>
        <p:spPr>
          <a:xfrm>
            <a:off x="2825734" y="5397082"/>
            <a:ext cx="5214974" cy="1007957"/>
          </a:xfrm>
          <a:prstGeom prst="round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lIns="100794" tIns="50397" rIns="100794" bIns="50397" rtlCol="0" anchor="ctr"/>
          <a:lstStyle/>
          <a:p>
            <a:pPr algn="ctr"/>
            <a:r>
              <a:rPr lang="ru-RU" sz="3500" dirty="0">
                <a:solidFill>
                  <a:srgbClr val="FF0000"/>
                </a:solidFill>
                <a:latin typeface="Arial Black" panose="020B0A04020102020204" pitchFamily="34" charset="0"/>
              </a:rPr>
              <a:t>Сижу   правильно, </a:t>
            </a:r>
          </a:p>
          <a:p>
            <a:pPr algn="ctr"/>
            <a:r>
              <a:rPr lang="ru-RU" sz="3500" dirty="0">
                <a:solidFill>
                  <a:srgbClr val="FF0000"/>
                </a:solidFill>
                <a:latin typeface="Arial Black" panose="020B0A04020102020204" pitchFamily="34" charset="0"/>
              </a:rPr>
              <a:t> пишу  красиво!</a:t>
            </a:r>
          </a:p>
        </p:txBody>
      </p:sp>
      <p:sp>
        <p:nvSpPr>
          <p:cNvPr id="5" name="TextBox 4"/>
          <p:cNvSpPr txBox="1"/>
          <p:nvPr/>
        </p:nvSpPr>
        <p:spPr>
          <a:xfrm>
            <a:off x="1229889" y="525443"/>
            <a:ext cx="9138605" cy="1332885"/>
          </a:xfrm>
          <a:prstGeom prst="rect">
            <a:avLst/>
          </a:prstGeom>
          <a:noFill/>
        </p:spPr>
        <p:txBody>
          <a:bodyPr wrap="square" lIns="100794" tIns="50397" rIns="100794" bIns="50397" rtlCol="0">
            <a:spAutoFit/>
          </a:bodyPr>
          <a:lstStyle/>
          <a:p>
            <a:pPr algn="ctr"/>
            <a:r>
              <a:rPr lang="ru-RU" sz="4000" b="1" dirty="0" smtClean="0">
                <a:solidFill>
                  <a:srgbClr val="002060"/>
                </a:solidFill>
                <a:latin typeface="Arial Black" pitchFamily="34" charset="0"/>
              </a:rPr>
              <a:t>Девятнадцатое марта.</a:t>
            </a:r>
          </a:p>
          <a:p>
            <a:pPr algn="ctr"/>
            <a:r>
              <a:rPr lang="ru-RU" sz="4000" b="1" dirty="0" smtClean="0">
                <a:solidFill>
                  <a:srgbClr val="002060"/>
                </a:solidFill>
                <a:latin typeface="Arial Black" pitchFamily="34" charset="0"/>
              </a:rPr>
              <a:t>Кла</a:t>
            </a:r>
            <a:r>
              <a:rPr lang="ru-RU" sz="4000" b="1" dirty="0" smtClean="0">
                <a:solidFill>
                  <a:srgbClr val="FF0000"/>
                </a:solidFill>
                <a:latin typeface="Arial Black" pitchFamily="34" charset="0"/>
              </a:rPr>
              <a:t>сс</a:t>
            </a:r>
            <a:r>
              <a:rPr lang="ru-RU" sz="4000" b="1" dirty="0" smtClean="0">
                <a:solidFill>
                  <a:srgbClr val="002060"/>
                </a:solidFill>
                <a:latin typeface="Arial Black" pitchFamily="34" charset="0"/>
              </a:rPr>
              <a:t>ная  р</a:t>
            </a:r>
            <a:r>
              <a:rPr lang="ru-RU" sz="4000" b="1" dirty="0" smtClean="0">
                <a:solidFill>
                  <a:srgbClr val="FF0000"/>
                </a:solidFill>
                <a:latin typeface="Arial Black" pitchFamily="34" charset="0"/>
              </a:rPr>
              <a:t>а</a:t>
            </a:r>
            <a:r>
              <a:rPr lang="ru-RU" sz="4000" b="1" dirty="0" smtClean="0">
                <a:solidFill>
                  <a:srgbClr val="002060"/>
                </a:solidFill>
                <a:latin typeface="Arial Black" pitchFamily="34" charset="0"/>
              </a:rPr>
              <a:t>бота.</a:t>
            </a:r>
            <a:endParaRPr lang="ru-RU" sz="4000" b="1" dirty="0">
              <a:solidFill>
                <a:srgbClr val="002060"/>
              </a:solidFill>
              <a:latin typeface="Arial Black" pitchFamily="34" charset="0"/>
            </a:endParaRPr>
          </a:p>
        </p:txBody>
      </p:sp>
    </p:spTree>
    <p:extLst>
      <p:ext uri="{BB962C8B-B14F-4D97-AF65-F5344CB8AC3E}">
        <p14:creationId xmlns:p14="http://schemas.microsoft.com/office/powerpoint/2010/main" xmlns="" val="278365420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type="title"/>
          </p:nvPr>
        </p:nvSpPr>
        <p:spPr>
          <a:xfrm>
            <a:off x="488321" y="207941"/>
            <a:ext cx="9072563" cy="1116616"/>
          </a:xfrm>
        </p:spPr>
        <p:txBody>
          <a:bodyPr>
            <a:normAutofit/>
          </a:bodyPr>
          <a:lstStyle/>
          <a:p>
            <a:r>
              <a:rPr lang="ru-RU" sz="4000" b="1" i="1" dirty="0" smtClean="0">
                <a:solidFill>
                  <a:srgbClr val="C00000"/>
                </a:solidFill>
                <a:latin typeface="Times New Roman" panose="02020603050405020304" pitchFamily="18" charset="0"/>
                <a:cs typeface="Times New Roman" panose="02020603050405020304" pitchFamily="18" charset="0"/>
              </a:rPr>
              <a:t>Подготовка руки к письму</a:t>
            </a:r>
            <a:endParaRPr lang="ru-RU" sz="4000" b="1" i="1" dirty="0">
              <a:solidFill>
                <a:srgbClr val="C00000"/>
              </a:solidFill>
              <a:latin typeface="Times New Roman" panose="02020603050405020304" pitchFamily="18" charset="0"/>
              <a:cs typeface="Times New Roman" panose="02020603050405020304" pitchFamily="18" charset="0"/>
            </a:endParaRPr>
          </a:p>
        </p:txBody>
      </p:sp>
      <p:sp>
        <p:nvSpPr>
          <p:cNvPr id="5" name="Подзаголовок 2"/>
          <p:cNvSpPr>
            <a:spLocks noGrp="1"/>
          </p:cNvSpPr>
          <p:nvPr>
            <p:ph idx="1"/>
          </p:nvPr>
        </p:nvSpPr>
        <p:spPr>
          <a:xfrm>
            <a:off x="1944344" y="1398573"/>
            <a:ext cx="6985776" cy="2143138"/>
          </a:xfrm>
        </p:spPr>
        <p:txBody>
          <a:bodyPr>
            <a:normAutofit fontScale="85000" lnSpcReduction="20000"/>
          </a:bodyPr>
          <a:lstStyle/>
          <a:p>
            <a:pPr marL="0" indent="0"/>
            <a:r>
              <a:rPr lang="ru-RU" sz="5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Мы </a:t>
            </a:r>
            <a:r>
              <a:rPr lang="ru-RU" sz="51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капусту </a:t>
            </a:r>
            <a:r>
              <a:rPr lang="ru-RU" sz="5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рубим, рубим,</a:t>
            </a:r>
            <a:br>
              <a:rPr lang="ru-RU" sz="5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sz="5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Мы морковку </a:t>
            </a:r>
            <a:r>
              <a:rPr lang="ru-RU" sz="51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трём</a:t>
            </a:r>
            <a:r>
              <a:rPr lang="ru-RU" sz="5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51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трём!</a:t>
            </a:r>
            <a:r>
              <a:rPr lang="ru-RU" sz="5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r>
            <a:br>
              <a:rPr lang="ru-RU" sz="5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sz="5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Мы </a:t>
            </a:r>
            <a:r>
              <a:rPr lang="ru-RU" sz="51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капусту </a:t>
            </a:r>
            <a:r>
              <a:rPr lang="ru-RU" sz="5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солим, солим,</a:t>
            </a:r>
            <a:br>
              <a:rPr lang="ru-RU" sz="5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br>
            <a:r>
              <a:rPr lang="ru-RU" sz="5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Мы </a:t>
            </a:r>
            <a:r>
              <a:rPr lang="ru-RU" sz="51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капусту жмём</a:t>
            </a:r>
            <a:r>
              <a:rPr lang="ru-RU" sz="5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r>
              <a:rPr lang="ru-RU" sz="5100" b="1" dirty="0" smtClean="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жмём</a:t>
            </a:r>
            <a:r>
              <a:rPr lang="ru-RU" sz="5100" b="1" dirty="0">
                <a:solidFill>
                  <a:srgbClr val="7030A0"/>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t>
            </a:r>
          </a:p>
          <a:p>
            <a:endParaRPr lang="ru-RU" dirty="0"/>
          </a:p>
        </p:txBody>
      </p:sp>
      <p:pic>
        <p:nvPicPr>
          <p:cNvPr id="7" name="1..mp4">
            <a:hlinkClick r:id="" action="ppaction://media"/>
          </p:cNvPr>
          <p:cNvPicPr>
            <a:picLocks noChangeAspect="1"/>
          </p:cNvPicPr>
          <p:nvPr>
            <a:videoFile r:link="rId1"/>
            <p:extLst>
              <p:ext uri="{DAA4B4D4-6D71-4841-9C94-3DE7FCFB9230}">
                <p14:media xmlns="" xmlns:p14="http://schemas.microsoft.com/office/powerpoint/2010/main" r:embed=""/>
              </p:ext>
            </p:extLst>
          </p:nvPr>
        </p:nvPicPr>
        <p:blipFill rotWithShape="1">
          <a:blip r:embed="rId3"/>
          <a:srcRect t="12091" r="20176" b="12250"/>
          <a:stretch/>
        </p:blipFill>
        <p:spPr>
          <a:xfrm>
            <a:off x="2896950" y="3859213"/>
            <a:ext cx="4255308" cy="3024624"/>
          </a:xfrm>
          <a:prstGeom prst="rect">
            <a:avLst/>
          </a:prstGeom>
          <a:ln>
            <a:noFill/>
          </a:ln>
          <a:effectLst>
            <a:glow rad="228600">
              <a:srgbClr val="FFFFFF">
                <a:alpha val="40000"/>
              </a:srgbClr>
            </a:glow>
          </a:effectLst>
          <a:scene3d>
            <a:camera prst="orthographicFront"/>
            <a:lightRig rig="threePt" dir="t">
              <a:rot lat="0" lon="0" rev="2100000"/>
            </a:lightRig>
          </a:scene3d>
          <a:sp3d>
            <a:bevelT w="152400" h="101600" prst="slope"/>
          </a:sp3d>
        </p:spPr>
      </p:pic>
    </p:spTree>
    <p:extLst>
      <p:ext uri="{BB962C8B-B14F-4D97-AF65-F5344CB8AC3E}">
        <p14:creationId xmlns="" xmlns:p14="http://schemas.microsoft.com/office/powerpoint/2010/main" val="1312865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circle(in)">
                                      <p:cBhvr>
                                        <p:cTn id="12" dur="20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5">
                                            <p:txEl>
                                              <p:pRg st="0" end="0"/>
                                            </p:txEl>
                                          </p:spTgt>
                                        </p:tgtEl>
                                        <p:attrNameLst>
                                          <p:attrName>style.visibility</p:attrName>
                                        </p:attrNameLst>
                                      </p:cBhvr>
                                      <p:to>
                                        <p:strVal val="visible"/>
                                      </p:to>
                                    </p:set>
                                    <p:animEffect transition="in" filter="fade">
                                      <p:cBhvr>
                                        <p:cTn id="17" dur="1000"/>
                                        <p:tgtEl>
                                          <p:spTgt spid="5">
                                            <p:txEl>
                                              <p:pRg st="0" end="0"/>
                                            </p:txEl>
                                          </p:spTgt>
                                        </p:tgtEl>
                                      </p:cBhvr>
                                    </p:animEffect>
                                    <p:anim calcmode="lin" valueType="num">
                                      <p:cBhvr>
                                        <p:cTn id="1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1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0">
                <p:cTn id="20" fill="hold" display="0">
                  <p:stCondLst>
                    <p:cond delay="indefinite"/>
                  </p:stCondLst>
                </p:cTn>
                <p:tgtEl>
                  <p:spTgt spid="7"/>
                </p:tgtEl>
              </p:cMediaNode>
            </p:video>
          </p:childTnLst>
        </p:cTn>
      </p:par>
    </p:tnLst>
    <p:bldLst>
      <p:bldP spid="4" grpId="0"/>
      <p:bldP spid="5"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2" descr="http://uchitel.3dn.ru/_ld/178/94370261.png"/>
          <p:cNvPicPr>
            <a:picLocks noChangeAspect="1" noChangeArrowheads="1"/>
          </p:cNvPicPr>
          <p:nvPr/>
        </p:nvPicPr>
        <p:blipFill>
          <a:blip r:embed="rId2" cstate="print"/>
          <a:srcRect l="82007" t="57050"/>
          <a:stretch>
            <a:fillRect/>
          </a:stretch>
        </p:blipFill>
        <p:spPr bwMode="auto">
          <a:xfrm>
            <a:off x="8533529" y="4772046"/>
            <a:ext cx="1547096" cy="2787630"/>
          </a:xfrm>
          <a:prstGeom prst="rect">
            <a:avLst/>
          </a:prstGeom>
          <a:noFill/>
          <a:ln w="9525">
            <a:noFill/>
            <a:miter lim="800000"/>
            <a:headEnd/>
            <a:tailEnd/>
          </a:ln>
        </p:spPr>
      </p:pic>
      <p:sp>
        <p:nvSpPr>
          <p:cNvPr id="15362" name="TextBox 1"/>
          <p:cNvSpPr txBox="1">
            <a:spLocks noChangeArrowheads="1"/>
          </p:cNvSpPr>
          <p:nvPr/>
        </p:nvSpPr>
        <p:spPr bwMode="auto">
          <a:xfrm>
            <a:off x="0" y="0"/>
            <a:ext cx="10080625" cy="6565086"/>
          </a:xfrm>
          <a:prstGeom prst="rect">
            <a:avLst/>
          </a:prstGeom>
          <a:noFill/>
          <a:ln w="9525">
            <a:noFill/>
            <a:miter lim="800000"/>
            <a:headEnd/>
            <a:tailEnd/>
          </a:ln>
        </p:spPr>
        <p:txBody>
          <a:bodyPr lIns="100794" tIns="50397" rIns="100794" bIns="50397">
            <a:spAutoFit/>
          </a:bodyPr>
          <a:lstStyle/>
          <a:p>
            <a:pPr algn="ctr"/>
            <a:endParaRPr lang="ru-RU" sz="6000" dirty="0">
              <a:solidFill>
                <a:srgbClr val="FF0000"/>
              </a:solidFill>
              <a:latin typeface="Monotype Corsiva" pitchFamily="66" charset="0"/>
            </a:endParaRPr>
          </a:p>
          <a:p>
            <a:r>
              <a:rPr lang="ru-RU" sz="6000" dirty="0">
                <a:solidFill>
                  <a:srgbClr val="FF0000"/>
                </a:solidFill>
                <a:latin typeface="Monotype Corsiva" pitchFamily="66" charset="0"/>
              </a:rPr>
              <a:t>  </a:t>
            </a:r>
            <a:r>
              <a:rPr lang="ru-RU" sz="6000" dirty="0">
                <a:solidFill>
                  <a:srgbClr val="7030A0"/>
                </a:solidFill>
                <a:latin typeface="Monotype Corsiva" pitchFamily="66" charset="0"/>
              </a:rPr>
              <a:t>Настроение у нас </a:t>
            </a:r>
            <a:r>
              <a:rPr lang="ru-RU" sz="6000" dirty="0" smtClean="0">
                <a:solidFill>
                  <a:srgbClr val="7030A0"/>
                </a:solidFill>
                <a:latin typeface="Monotype Corsiva" pitchFamily="66" charset="0"/>
              </a:rPr>
              <a:t>чудесное</a:t>
            </a:r>
            <a:r>
              <a:rPr lang="en-US" sz="6000" dirty="0" smtClean="0">
                <a:solidFill>
                  <a:srgbClr val="7030A0"/>
                </a:solidFill>
                <a:latin typeface="Monotype Corsiva" pitchFamily="66" charset="0"/>
              </a:rPr>
              <a:t>!</a:t>
            </a:r>
            <a:endParaRPr lang="ru-RU" sz="6000" dirty="0">
              <a:solidFill>
                <a:srgbClr val="7030A0"/>
              </a:solidFill>
              <a:latin typeface="Monotype Corsiva" pitchFamily="66" charset="0"/>
            </a:endParaRPr>
          </a:p>
          <a:p>
            <a:r>
              <a:rPr lang="ru-RU" sz="6000" dirty="0">
                <a:solidFill>
                  <a:srgbClr val="7030A0"/>
                </a:solidFill>
                <a:latin typeface="Monotype Corsiva" pitchFamily="66" charset="0"/>
              </a:rPr>
              <a:t>  Ждут задания нас </a:t>
            </a:r>
            <a:r>
              <a:rPr lang="ru-RU" sz="6000" dirty="0" smtClean="0">
                <a:solidFill>
                  <a:srgbClr val="7030A0"/>
                </a:solidFill>
                <a:latin typeface="Monotype Corsiva" pitchFamily="66" charset="0"/>
              </a:rPr>
              <a:t>интересные</a:t>
            </a:r>
            <a:r>
              <a:rPr lang="en-US" sz="6000" dirty="0" smtClean="0">
                <a:solidFill>
                  <a:srgbClr val="7030A0"/>
                </a:solidFill>
                <a:latin typeface="Monotype Corsiva" pitchFamily="66" charset="0"/>
              </a:rPr>
              <a:t>!</a:t>
            </a:r>
            <a:endParaRPr lang="ru-RU" sz="6000" dirty="0">
              <a:solidFill>
                <a:srgbClr val="7030A0"/>
              </a:solidFill>
              <a:latin typeface="Monotype Corsiva" pitchFamily="66" charset="0"/>
            </a:endParaRPr>
          </a:p>
          <a:p>
            <a:r>
              <a:rPr lang="ru-RU" sz="6000" dirty="0">
                <a:solidFill>
                  <a:srgbClr val="7030A0"/>
                </a:solidFill>
                <a:latin typeface="Monotype Corsiva" pitchFamily="66" charset="0"/>
              </a:rPr>
              <a:t>  Учениками  будем мы   </a:t>
            </a:r>
          </a:p>
          <a:p>
            <a:r>
              <a:rPr lang="ru-RU" sz="6000" dirty="0">
                <a:solidFill>
                  <a:srgbClr val="7030A0"/>
                </a:solidFill>
                <a:latin typeface="Monotype Corsiva" pitchFamily="66" charset="0"/>
              </a:rPr>
              <a:t>                        внимательными </a:t>
            </a:r>
            <a:r>
              <a:rPr lang="en-US" sz="6000" dirty="0" smtClean="0">
                <a:solidFill>
                  <a:srgbClr val="7030A0"/>
                </a:solidFill>
                <a:latin typeface="Monotype Corsiva" pitchFamily="66" charset="0"/>
              </a:rPr>
              <a:t>!</a:t>
            </a:r>
            <a:r>
              <a:rPr lang="ru-RU" sz="6000" dirty="0" smtClean="0">
                <a:solidFill>
                  <a:srgbClr val="7030A0"/>
                </a:solidFill>
                <a:latin typeface="Monotype Corsiva" pitchFamily="66" charset="0"/>
              </a:rPr>
              <a:t>   </a:t>
            </a:r>
            <a:r>
              <a:rPr lang="ru-RU" sz="6000" dirty="0">
                <a:solidFill>
                  <a:srgbClr val="7030A0"/>
                </a:solidFill>
                <a:latin typeface="Monotype Corsiva" pitchFamily="66" charset="0"/>
              </a:rPr>
              <a:t>А урок наш будет             </a:t>
            </a:r>
          </a:p>
          <a:p>
            <a:r>
              <a:rPr lang="ru-RU" sz="6000" dirty="0">
                <a:solidFill>
                  <a:srgbClr val="7030A0"/>
                </a:solidFill>
                <a:latin typeface="Monotype Corsiva" pitchFamily="66" charset="0"/>
              </a:rPr>
              <a:t>                       замечательный</a:t>
            </a:r>
            <a:r>
              <a:rPr lang="ru-RU" sz="6000" dirty="0">
                <a:solidFill>
                  <a:srgbClr val="FF0000"/>
                </a:solidFill>
                <a:latin typeface="Monotype Corsiva" pitchFamily="66" charset="0"/>
              </a:rPr>
              <a:t>!</a:t>
            </a:r>
          </a:p>
        </p:txBody>
      </p:sp>
      <p:sp>
        <p:nvSpPr>
          <p:cNvPr id="15363" name="TextBox 4"/>
          <p:cNvSpPr txBox="1">
            <a:spLocks noChangeArrowheads="1"/>
          </p:cNvSpPr>
          <p:nvPr/>
        </p:nvSpPr>
        <p:spPr bwMode="auto">
          <a:xfrm>
            <a:off x="754298" y="4096575"/>
            <a:ext cx="8731291" cy="2308150"/>
          </a:xfrm>
          <a:prstGeom prst="rect">
            <a:avLst/>
          </a:prstGeom>
          <a:noFill/>
          <a:ln w="9525">
            <a:noFill/>
            <a:miter lim="800000"/>
            <a:headEnd/>
            <a:tailEnd/>
          </a:ln>
        </p:spPr>
        <p:txBody>
          <a:bodyPr lIns="100794" tIns="50397" rIns="100794" bIns="50397">
            <a:spAutoFit/>
          </a:bodyPr>
          <a:lstStyle/>
          <a:p>
            <a:r>
              <a:rPr lang="ru-RU" sz="14300" dirty="0">
                <a:latin typeface="Monotype Corsiva" pitchFamily="66" charset="0"/>
              </a:rPr>
              <a:t>    </a:t>
            </a:r>
          </a:p>
        </p:txBody>
      </p:sp>
      <p:pic>
        <p:nvPicPr>
          <p:cNvPr id="8" name="Picture 10" descr="star08"/>
          <p:cNvPicPr>
            <a:picLocks noChangeAspect="1" noChangeArrowheads="1" noCrop="1"/>
          </p:cNvPicPr>
          <p:nvPr/>
        </p:nvPicPr>
        <p:blipFill>
          <a:blip r:embed="rId3" cstate="print"/>
          <a:srcRect/>
          <a:stretch>
            <a:fillRect/>
          </a:stretch>
        </p:blipFill>
        <p:spPr bwMode="auto">
          <a:xfrm>
            <a:off x="6772933" y="0"/>
            <a:ext cx="2346895" cy="2395648"/>
          </a:xfrm>
          <a:prstGeom prst="rect">
            <a:avLst/>
          </a:prstGeom>
          <a:noFill/>
          <a:ln w="9525">
            <a:noFill/>
            <a:miter lim="800000"/>
            <a:headEnd/>
            <a:tailEnd/>
          </a:ln>
        </p:spPr>
      </p:pic>
      <p:pic>
        <p:nvPicPr>
          <p:cNvPr id="9" name="Picture 10" descr="star08"/>
          <p:cNvPicPr>
            <a:picLocks noChangeAspect="1" noChangeArrowheads="1" noCrop="1"/>
          </p:cNvPicPr>
          <p:nvPr/>
        </p:nvPicPr>
        <p:blipFill>
          <a:blip r:embed="rId3" cstate="print"/>
          <a:srcRect/>
          <a:stretch>
            <a:fillRect/>
          </a:stretch>
        </p:blipFill>
        <p:spPr bwMode="auto">
          <a:xfrm>
            <a:off x="7796753" y="1417422"/>
            <a:ext cx="2604161" cy="2659886"/>
          </a:xfrm>
          <a:prstGeom prst="rect">
            <a:avLst/>
          </a:prstGeom>
          <a:noFill/>
          <a:ln w="9525">
            <a:noFill/>
            <a:miter lim="800000"/>
            <a:headEnd/>
            <a:tailEnd/>
          </a:ln>
        </p:spPr>
      </p:pic>
      <p:pic>
        <p:nvPicPr>
          <p:cNvPr id="10" name="Picture 10" descr="star08"/>
          <p:cNvPicPr>
            <a:picLocks noChangeAspect="1" noChangeArrowheads="1" noCrop="1"/>
          </p:cNvPicPr>
          <p:nvPr/>
        </p:nvPicPr>
        <p:blipFill>
          <a:blip r:embed="rId3" cstate="print"/>
          <a:srcRect/>
          <a:stretch>
            <a:fillRect/>
          </a:stretch>
        </p:blipFill>
        <p:spPr bwMode="auto">
          <a:xfrm>
            <a:off x="7639242" y="3228608"/>
            <a:ext cx="2735419" cy="2794630"/>
          </a:xfrm>
          <a:prstGeom prst="rect">
            <a:avLst/>
          </a:prstGeom>
          <a:noFill/>
          <a:ln w="9525">
            <a:noFill/>
            <a:miter lim="800000"/>
            <a:headEnd/>
            <a:tailEnd/>
          </a:ln>
        </p:spPr>
      </p:pic>
      <p:pic>
        <p:nvPicPr>
          <p:cNvPr id="11" name="Picture 10" descr="star08"/>
          <p:cNvPicPr>
            <a:picLocks noChangeAspect="1" noChangeArrowheads="1" noCrop="1"/>
          </p:cNvPicPr>
          <p:nvPr/>
        </p:nvPicPr>
        <p:blipFill>
          <a:blip r:embed="rId3" cstate="print"/>
          <a:srcRect/>
          <a:stretch>
            <a:fillRect/>
          </a:stretch>
        </p:blipFill>
        <p:spPr bwMode="auto">
          <a:xfrm rot="-281655">
            <a:off x="6955829" y="5062790"/>
            <a:ext cx="2595411" cy="2651137"/>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xit" presetSubtype="2" fill="hold" nodeType="clickEffect">
                                  <p:stCondLst>
                                    <p:cond delay="0"/>
                                  </p:stCondLst>
                                  <p:childTnLst>
                                    <p:anim calcmode="lin" valueType="num">
                                      <p:cBhvr additive="base">
                                        <p:cTn id="6" dur="500"/>
                                        <p:tgtEl>
                                          <p:spTgt spid="8"/>
                                        </p:tgtEl>
                                        <p:attrNameLst>
                                          <p:attrName>ppt_x</p:attrName>
                                        </p:attrNameLst>
                                      </p:cBhvr>
                                      <p:tavLst>
                                        <p:tav tm="0">
                                          <p:val>
                                            <p:strVal val="ppt_x"/>
                                          </p:val>
                                        </p:tav>
                                        <p:tav tm="100000">
                                          <p:val>
                                            <p:strVal val="1+ppt_w/2"/>
                                          </p:val>
                                        </p:tav>
                                      </p:tavLst>
                                    </p:anim>
                                    <p:anim calcmode="lin" valueType="num">
                                      <p:cBhvr additive="base">
                                        <p:cTn id="7" dur="500"/>
                                        <p:tgtEl>
                                          <p:spTgt spid="8"/>
                                        </p:tgtEl>
                                        <p:attrNameLst>
                                          <p:attrName>ppt_y</p:attrName>
                                        </p:attrNameLst>
                                      </p:cBhvr>
                                      <p:tavLst>
                                        <p:tav tm="0">
                                          <p:val>
                                            <p:strVal val="ppt_y"/>
                                          </p:val>
                                        </p:tav>
                                        <p:tav tm="100000">
                                          <p:val>
                                            <p:strVal val="ppt_y"/>
                                          </p:val>
                                        </p:tav>
                                      </p:tavLst>
                                    </p:anim>
                                    <p:set>
                                      <p:cBhvr>
                                        <p:cTn id="8" dur="1" fill="hold">
                                          <p:stCondLst>
                                            <p:cond delay="499"/>
                                          </p:stCondLst>
                                        </p:cTn>
                                        <p:tgtEl>
                                          <p:spTgt spid="8"/>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2" presetClass="exit" presetSubtype="2" fill="hold" nodeType="clickEffect">
                                  <p:stCondLst>
                                    <p:cond delay="0"/>
                                  </p:stCondLst>
                                  <p:childTnLst>
                                    <p:anim calcmode="lin" valueType="num">
                                      <p:cBhvr additive="base">
                                        <p:cTn id="12" dur="3000"/>
                                        <p:tgtEl>
                                          <p:spTgt spid="9"/>
                                        </p:tgtEl>
                                        <p:attrNameLst>
                                          <p:attrName>ppt_x</p:attrName>
                                        </p:attrNameLst>
                                      </p:cBhvr>
                                      <p:tavLst>
                                        <p:tav tm="0">
                                          <p:val>
                                            <p:strVal val="ppt_x"/>
                                          </p:val>
                                        </p:tav>
                                        <p:tav tm="100000">
                                          <p:val>
                                            <p:strVal val="1+ppt_w/2"/>
                                          </p:val>
                                        </p:tav>
                                      </p:tavLst>
                                    </p:anim>
                                    <p:anim calcmode="lin" valueType="num">
                                      <p:cBhvr additive="base">
                                        <p:cTn id="13" dur="3000"/>
                                        <p:tgtEl>
                                          <p:spTgt spid="9"/>
                                        </p:tgtEl>
                                        <p:attrNameLst>
                                          <p:attrName>ppt_y</p:attrName>
                                        </p:attrNameLst>
                                      </p:cBhvr>
                                      <p:tavLst>
                                        <p:tav tm="0">
                                          <p:val>
                                            <p:strVal val="ppt_y"/>
                                          </p:val>
                                        </p:tav>
                                        <p:tav tm="100000">
                                          <p:val>
                                            <p:strVal val="ppt_y"/>
                                          </p:val>
                                        </p:tav>
                                      </p:tavLst>
                                    </p:anim>
                                    <p:set>
                                      <p:cBhvr>
                                        <p:cTn id="14" dur="1" fill="hold">
                                          <p:stCondLst>
                                            <p:cond delay="2999"/>
                                          </p:stCondLst>
                                        </p:cTn>
                                        <p:tgtEl>
                                          <p:spTgt spid="9"/>
                                        </p:tgtEl>
                                        <p:attrNameLst>
                                          <p:attrName>style.visibility</p:attrName>
                                        </p:attrNameLst>
                                      </p:cBhvr>
                                      <p:to>
                                        <p:strVal val="hidden"/>
                                      </p:to>
                                    </p:set>
                                  </p:childTnLst>
                                </p:cTn>
                              </p:par>
                            </p:childTnLst>
                          </p:cTn>
                        </p:par>
                      </p:childTnLst>
                    </p:cTn>
                  </p:par>
                  <p:par>
                    <p:cTn id="15" fill="hold">
                      <p:stCondLst>
                        <p:cond delay="indefinite"/>
                      </p:stCondLst>
                      <p:childTnLst>
                        <p:par>
                          <p:cTn id="16" fill="hold">
                            <p:stCondLst>
                              <p:cond delay="0"/>
                            </p:stCondLst>
                            <p:childTnLst>
                              <p:par>
                                <p:cTn id="17" presetID="2" presetClass="exit" presetSubtype="2" fill="hold" nodeType="clickEffect">
                                  <p:stCondLst>
                                    <p:cond delay="0"/>
                                  </p:stCondLst>
                                  <p:childTnLst>
                                    <p:anim calcmode="lin" valueType="num">
                                      <p:cBhvr additive="base">
                                        <p:cTn id="18" dur="3000"/>
                                        <p:tgtEl>
                                          <p:spTgt spid="10"/>
                                        </p:tgtEl>
                                        <p:attrNameLst>
                                          <p:attrName>ppt_x</p:attrName>
                                        </p:attrNameLst>
                                      </p:cBhvr>
                                      <p:tavLst>
                                        <p:tav tm="0">
                                          <p:val>
                                            <p:strVal val="ppt_x"/>
                                          </p:val>
                                        </p:tav>
                                        <p:tav tm="100000">
                                          <p:val>
                                            <p:strVal val="1+ppt_w/2"/>
                                          </p:val>
                                        </p:tav>
                                      </p:tavLst>
                                    </p:anim>
                                    <p:anim calcmode="lin" valueType="num">
                                      <p:cBhvr additive="base">
                                        <p:cTn id="19" dur="3000"/>
                                        <p:tgtEl>
                                          <p:spTgt spid="10"/>
                                        </p:tgtEl>
                                        <p:attrNameLst>
                                          <p:attrName>ppt_y</p:attrName>
                                        </p:attrNameLst>
                                      </p:cBhvr>
                                      <p:tavLst>
                                        <p:tav tm="0">
                                          <p:val>
                                            <p:strVal val="ppt_y"/>
                                          </p:val>
                                        </p:tav>
                                        <p:tav tm="100000">
                                          <p:val>
                                            <p:strVal val="ppt_y"/>
                                          </p:val>
                                        </p:tav>
                                      </p:tavLst>
                                    </p:anim>
                                    <p:set>
                                      <p:cBhvr>
                                        <p:cTn id="20" dur="1" fill="hold">
                                          <p:stCondLst>
                                            <p:cond delay="2999"/>
                                          </p:stCondLst>
                                        </p:cTn>
                                        <p:tgtEl>
                                          <p:spTgt spid="10"/>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2" presetClass="exit" presetSubtype="2" fill="hold" nodeType="clickEffect">
                                  <p:stCondLst>
                                    <p:cond delay="0"/>
                                  </p:stCondLst>
                                  <p:childTnLst>
                                    <p:anim calcmode="lin" valueType="num">
                                      <p:cBhvr additive="base">
                                        <p:cTn id="24" dur="3000"/>
                                        <p:tgtEl>
                                          <p:spTgt spid="11"/>
                                        </p:tgtEl>
                                        <p:attrNameLst>
                                          <p:attrName>ppt_x</p:attrName>
                                        </p:attrNameLst>
                                      </p:cBhvr>
                                      <p:tavLst>
                                        <p:tav tm="0">
                                          <p:val>
                                            <p:strVal val="ppt_x"/>
                                          </p:val>
                                        </p:tav>
                                        <p:tav tm="100000">
                                          <p:val>
                                            <p:strVal val="1+ppt_w/2"/>
                                          </p:val>
                                        </p:tav>
                                      </p:tavLst>
                                    </p:anim>
                                    <p:anim calcmode="lin" valueType="num">
                                      <p:cBhvr additive="base">
                                        <p:cTn id="25" dur="3000"/>
                                        <p:tgtEl>
                                          <p:spTgt spid="11"/>
                                        </p:tgtEl>
                                        <p:attrNameLst>
                                          <p:attrName>ppt_y</p:attrName>
                                        </p:attrNameLst>
                                      </p:cBhvr>
                                      <p:tavLst>
                                        <p:tav tm="0">
                                          <p:val>
                                            <p:strVal val="ppt_y"/>
                                          </p:val>
                                        </p:tav>
                                        <p:tav tm="100000">
                                          <p:val>
                                            <p:strVal val="ppt_y"/>
                                          </p:val>
                                        </p:tav>
                                      </p:tavLst>
                                    </p:anim>
                                    <p:set>
                                      <p:cBhvr>
                                        <p:cTn id="26" dur="1" fill="hold">
                                          <p:stCondLst>
                                            <p:cond delay="29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85799" y="395461"/>
            <a:ext cx="9069387" cy="1260475"/>
          </a:xfrm>
        </p:spPr>
        <p:txBody>
          <a:bodyPr/>
          <a:lstStyle/>
          <a:p>
            <a:r>
              <a:rPr lang="ru-RU" altLang="ru-RU" dirty="0" smtClean="0">
                <a:solidFill>
                  <a:srgbClr val="C00000"/>
                </a:solidFill>
                <a:latin typeface="Calibri" panose="020F0502020204030204" pitchFamily="34" charset="0"/>
              </a:rPr>
              <a:t/>
            </a:r>
            <a:br>
              <a:rPr lang="ru-RU" altLang="ru-RU" dirty="0" smtClean="0">
                <a:solidFill>
                  <a:srgbClr val="C00000"/>
                </a:solidFill>
                <a:latin typeface="Calibri" panose="020F0502020204030204" pitchFamily="34" charset="0"/>
              </a:rPr>
            </a:br>
            <a:r>
              <a:rPr lang="ru-RU" altLang="ru-RU" dirty="0">
                <a:solidFill>
                  <a:srgbClr val="C00000"/>
                </a:solidFill>
                <a:latin typeface="Calibri" panose="020F0502020204030204" pitchFamily="34" charset="0"/>
              </a:rPr>
              <a:t/>
            </a:r>
            <a:br>
              <a:rPr lang="ru-RU" altLang="ru-RU" dirty="0">
                <a:solidFill>
                  <a:srgbClr val="C00000"/>
                </a:solidFill>
                <a:latin typeface="Calibri" panose="020F0502020204030204" pitchFamily="34" charset="0"/>
              </a:rPr>
            </a:br>
            <a:r>
              <a:rPr lang="ru-RU" altLang="ru-RU" dirty="0" smtClean="0">
                <a:solidFill>
                  <a:srgbClr val="C00000"/>
                </a:solidFill>
                <a:latin typeface="Calibri" panose="020F0502020204030204" pitchFamily="34" charset="0"/>
              </a:rPr>
              <a:t/>
            </a:r>
            <a:br>
              <a:rPr lang="ru-RU" altLang="ru-RU" dirty="0" smtClean="0">
                <a:solidFill>
                  <a:srgbClr val="C00000"/>
                </a:solidFill>
                <a:latin typeface="Calibri" panose="020F0502020204030204" pitchFamily="34" charset="0"/>
              </a:rPr>
            </a:br>
            <a:r>
              <a:rPr lang="ru-RU" altLang="ru-RU" b="1" dirty="0" smtClean="0">
                <a:solidFill>
                  <a:srgbClr val="C00000"/>
                </a:solidFill>
                <a:latin typeface="Times New Roman" panose="02020603050405020304" pitchFamily="18" charset="0"/>
                <a:cs typeface="Times New Roman" panose="02020603050405020304" pitchFamily="18" charset="0"/>
              </a:rPr>
              <a:t>Тема:</a:t>
            </a:r>
            <a:r>
              <a:rPr lang="ru-RU" altLang="ru-RU" b="1" dirty="0" smtClean="0">
                <a:latin typeface="Times New Roman" panose="02020603050405020304" pitchFamily="18" charset="0"/>
                <a:cs typeface="Times New Roman" panose="02020603050405020304" pitchFamily="18" charset="0"/>
              </a:rPr>
              <a:t> </a:t>
            </a:r>
            <a:br>
              <a:rPr lang="ru-RU" altLang="ru-RU" b="1" dirty="0" smtClean="0">
                <a:latin typeface="Times New Roman" panose="02020603050405020304" pitchFamily="18" charset="0"/>
                <a:cs typeface="Times New Roman" panose="02020603050405020304" pitchFamily="18" charset="0"/>
              </a:rPr>
            </a:br>
            <a:r>
              <a:rPr lang="ru-RU" altLang="ru-RU" b="1" dirty="0" smtClean="0">
                <a:latin typeface="Times New Roman" panose="02020603050405020304" pitchFamily="18" charset="0"/>
                <a:cs typeface="Times New Roman" panose="02020603050405020304" pitchFamily="18" charset="0"/>
              </a:rPr>
              <a:t>Правописание безударных падежных окончаний имён прилагательных</a:t>
            </a:r>
            <a:br>
              <a:rPr lang="ru-RU" altLang="ru-RU" b="1" dirty="0" smtClean="0">
                <a:latin typeface="Times New Roman" panose="02020603050405020304" pitchFamily="18" charset="0"/>
                <a:cs typeface="Times New Roman" panose="02020603050405020304" pitchFamily="18" charset="0"/>
              </a:rPr>
            </a:br>
            <a:r>
              <a:rPr lang="ru-RU" altLang="ru-RU" b="1" dirty="0" smtClean="0">
                <a:latin typeface="Times New Roman" panose="02020603050405020304" pitchFamily="18" charset="0"/>
                <a:cs typeface="Times New Roman" panose="02020603050405020304" pitchFamily="18" charset="0"/>
              </a:rPr>
              <a:t/>
            </a:r>
            <a:br>
              <a:rPr lang="ru-RU" altLang="ru-RU" b="1" dirty="0" smtClean="0">
                <a:latin typeface="Times New Roman" panose="02020603050405020304" pitchFamily="18" charset="0"/>
                <a:cs typeface="Times New Roman" panose="02020603050405020304" pitchFamily="18" charset="0"/>
              </a:rPr>
            </a:br>
            <a:endParaRPr lang="ru-RU" b="1" dirty="0">
              <a:latin typeface="Times New Roman" panose="02020603050405020304" pitchFamily="18" charset="0"/>
              <a:cs typeface="Times New Roman" panose="02020603050405020304" pitchFamily="18" charset="0"/>
            </a:endParaRPr>
          </a:p>
        </p:txBody>
      </p:sp>
      <p:sp>
        <p:nvSpPr>
          <p:cNvPr id="3" name="Объект 2"/>
          <p:cNvSpPr>
            <a:spLocks noGrp="1"/>
          </p:cNvSpPr>
          <p:nvPr>
            <p:ph idx="1"/>
          </p:nvPr>
        </p:nvSpPr>
        <p:spPr>
          <a:xfrm>
            <a:off x="455189" y="2267669"/>
            <a:ext cx="9069387" cy="3659262"/>
          </a:xfrm>
        </p:spPr>
        <p:txBody>
          <a:bodyPr/>
          <a:lstStyle/>
          <a:p>
            <a:pPr eaLnBrk="1" hangingPunct="1"/>
            <a:endParaRPr lang="ru-RU" altLang="ru-RU" b="1" dirty="0" smtClean="0">
              <a:solidFill>
                <a:srgbClr val="C00000"/>
              </a:solidFill>
              <a:latin typeface="Times New Roman" panose="02020603050405020304" pitchFamily="18" charset="0"/>
              <a:cs typeface="Times New Roman" panose="02020603050405020304" pitchFamily="18" charset="0"/>
            </a:endParaRPr>
          </a:p>
          <a:p>
            <a:pPr algn="ctr" eaLnBrk="1" hangingPunct="1">
              <a:lnSpc>
                <a:spcPct val="100000"/>
              </a:lnSpc>
            </a:pPr>
            <a:r>
              <a:rPr lang="ru-RU" altLang="ru-RU" sz="3600" b="1" dirty="0" smtClean="0">
                <a:solidFill>
                  <a:srgbClr val="C00000"/>
                </a:solidFill>
                <a:latin typeface="Times New Roman" panose="02020603050405020304" pitchFamily="18" charset="0"/>
                <a:cs typeface="Times New Roman" panose="02020603050405020304" pitchFamily="18" charset="0"/>
              </a:rPr>
              <a:t>Цель урока: </a:t>
            </a:r>
          </a:p>
          <a:p>
            <a:pPr algn="ctr" eaLnBrk="1" hangingPunct="1">
              <a:lnSpc>
                <a:spcPct val="100000"/>
              </a:lnSpc>
            </a:pPr>
            <a:r>
              <a:rPr lang="ru-RU" altLang="ru-RU" sz="3600" b="1" dirty="0" smtClean="0">
                <a:solidFill>
                  <a:srgbClr val="C00000"/>
                </a:solidFill>
                <a:latin typeface="Times New Roman" panose="02020603050405020304" pitchFamily="18" charset="0"/>
                <a:cs typeface="Times New Roman" panose="02020603050405020304" pitchFamily="18" charset="0"/>
              </a:rPr>
              <a:t> </a:t>
            </a:r>
            <a:r>
              <a:rPr lang="ru-RU" altLang="ru-RU" sz="3600" b="1" dirty="0" smtClean="0">
                <a:latin typeface="Times New Roman" panose="02020603050405020304" pitchFamily="18" charset="0"/>
                <a:cs typeface="Times New Roman" panose="02020603050405020304" pitchFamily="18" charset="0"/>
              </a:rPr>
              <a:t>развивать </a:t>
            </a:r>
            <a:r>
              <a:rPr lang="ru-RU" sz="3600" b="1" dirty="0" smtClean="0">
                <a:latin typeface="Times New Roman" panose="02020603050405020304" pitchFamily="18" charset="0"/>
                <a:cs typeface="Times New Roman" panose="02020603050405020304" pitchFamily="18" charset="0"/>
              </a:rPr>
              <a:t>умение правильно писать                     безударные падежные окончания имён прилагательных</a:t>
            </a:r>
            <a:r>
              <a:rPr lang="ru-RU" sz="3600" b="1" dirty="0">
                <a:latin typeface="Times New Roman" panose="02020603050405020304" pitchFamily="18" charset="0"/>
                <a:cs typeface="Times New Roman" panose="02020603050405020304" pitchFamily="18" charset="0"/>
              </a:rPr>
              <a:t>.</a:t>
            </a:r>
          </a:p>
        </p:txBody>
      </p:sp>
    </p:spTree>
    <p:extLst>
      <p:ext uri="{BB962C8B-B14F-4D97-AF65-F5344CB8AC3E}">
        <p14:creationId xmlns="" xmlns:p14="http://schemas.microsoft.com/office/powerpoint/2010/main" val="3091171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barn(inVertical)">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barn(inVertical)">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Подзаголовок 13"/>
          <p:cNvSpPr>
            <a:spLocks noGrp="1"/>
          </p:cNvSpPr>
          <p:nvPr>
            <p:ph type="subTitle" idx="1"/>
          </p:nvPr>
        </p:nvSpPr>
        <p:spPr>
          <a:xfrm>
            <a:off x="1150506" y="350813"/>
            <a:ext cx="7700230" cy="5000659"/>
          </a:xfrm>
        </p:spPr>
        <p:txBody>
          <a:bodyPr>
            <a:normAutofit/>
          </a:bodyPr>
          <a:lstStyle/>
          <a:p>
            <a:r>
              <a:rPr lang="ru-RU" sz="7900" b="1" i="1" dirty="0" smtClean="0">
                <a:solidFill>
                  <a:srgbClr val="7030A0"/>
                </a:solidFill>
                <a:latin typeface="Times New Roman" panose="02020603050405020304" pitchFamily="18" charset="0"/>
                <a:cs typeface="Times New Roman" panose="02020603050405020304" pitchFamily="18" charset="0"/>
              </a:rPr>
              <a:t>Знание </a:t>
            </a:r>
            <a:br>
              <a:rPr lang="ru-RU" sz="7900" b="1" i="1" dirty="0" smtClean="0">
                <a:solidFill>
                  <a:srgbClr val="7030A0"/>
                </a:solidFill>
                <a:latin typeface="Times New Roman" panose="02020603050405020304" pitchFamily="18" charset="0"/>
                <a:cs typeface="Times New Roman" panose="02020603050405020304" pitchFamily="18" charset="0"/>
              </a:rPr>
            </a:br>
            <a:r>
              <a:rPr lang="ru-RU" sz="7900" b="1" i="1" dirty="0" smtClean="0">
                <a:solidFill>
                  <a:srgbClr val="7030A0"/>
                </a:solidFill>
                <a:latin typeface="Times New Roman" panose="02020603050405020304" pitchFamily="18" charset="0"/>
                <a:cs typeface="Times New Roman" panose="02020603050405020304" pitchFamily="18" charset="0"/>
              </a:rPr>
              <a:t>собирается </a:t>
            </a:r>
          </a:p>
          <a:p>
            <a:r>
              <a:rPr lang="ru-RU" sz="7900" b="1" i="1" dirty="0" smtClean="0">
                <a:solidFill>
                  <a:srgbClr val="7030A0"/>
                </a:solidFill>
                <a:latin typeface="Times New Roman" panose="02020603050405020304" pitchFamily="18" charset="0"/>
                <a:cs typeface="Times New Roman" panose="02020603050405020304" pitchFamily="18" charset="0"/>
              </a:rPr>
              <a:t>     по каплям </a:t>
            </a:r>
            <a:endParaRPr lang="ru-RU" sz="7900" i="1" dirty="0">
              <a:solidFill>
                <a:srgbClr val="7030A0"/>
              </a:solidFill>
              <a:latin typeface="Times New Roman" panose="02020603050405020304" pitchFamily="18" charset="0"/>
              <a:cs typeface="Times New Roman" panose="02020603050405020304" pitchFamily="18" charset="0"/>
            </a:endParaRPr>
          </a:p>
        </p:txBody>
      </p:sp>
      <p:pic>
        <p:nvPicPr>
          <p:cNvPr id="3" name="Содержимое 5" descr="C:\Users\Lenovo\Documents\s1200 (1).jpg"/>
          <p:cNvPicPr>
            <a:picLocks/>
          </p:cNvPicPr>
          <p:nvPr/>
        </p:nvPicPr>
        <p:blipFill>
          <a:blip r:embed="rId2"/>
          <a:srcRect/>
          <a:stretch>
            <a:fillRect/>
          </a:stretch>
        </p:blipFill>
        <p:spPr bwMode="auto">
          <a:xfrm>
            <a:off x="0" y="2708267"/>
            <a:ext cx="3182924" cy="4851408"/>
          </a:xfrm>
          <a:prstGeom prst="rect">
            <a:avLst/>
          </a:prstGeom>
          <a:noFill/>
          <a:ln>
            <a:noFill/>
          </a:ln>
          <a:effectLst/>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round/>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 name="Picture 8" descr="C:\Users\user\Desktop\Презентации уроков\ВЕСНА\весенний прострел.jpeg"/>
          <p:cNvPicPr>
            <a:picLocks noChangeAspect="1" noChangeArrowheads="1"/>
          </p:cNvPicPr>
          <p:nvPr/>
        </p:nvPicPr>
        <p:blipFill>
          <a:blip r:embed="rId3"/>
          <a:srcRect/>
          <a:stretch>
            <a:fillRect/>
          </a:stretch>
        </p:blipFill>
        <p:spPr bwMode="auto">
          <a:xfrm>
            <a:off x="7683518" y="-1"/>
            <a:ext cx="2397107" cy="3065457"/>
          </a:xfrm>
          <a:prstGeom prst="rect">
            <a:avLst/>
          </a:prstGeom>
          <a:noFill/>
          <a:ln w="9525">
            <a:noFill/>
            <a:miter lim="800000"/>
            <a:headEnd/>
            <a:tailEnd/>
          </a:ln>
        </p:spPr>
      </p:pic>
      <p:pic>
        <p:nvPicPr>
          <p:cNvPr id="7" name="Picture 2" descr="C:\Users\user\Desktop\Презентации уроков\ВЕСНА\первоцветы.jpeg"/>
          <p:cNvPicPr>
            <a:picLocks noChangeAspect="1" noChangeArrowheads="1"/>
          </p:cNvPicPr>
          <p:nvPr/>
        </p:nvPicPr>
        <p:blipFill>
          <a:blip r:embed="rId4"/>
          <a:srcRect/>
          <a:stretch>
            <a:fillRect/>
          </a:stretch>
        </p:blipFill>
        <p:spPr bwMode="auto">
          <a:xfrm>
            <a:off x="0" y="0"/>
            <a:ext cx="2428860" cy="2636829"/>
          </a:xfrm>
          <a:prstGeom prst="rect">
            <a:avLst/>
          </a:prstGeom>
          <a:noFill/>
          <a:ln w="9525">
            <a:noFill/>
            <a:miter lim="800000"/>
            <a:headEnd/>
            <a:tailEnd/>
          </a:ln>
        </p:spPr>
      </p:pic>
      <p:pic>
        <p:nvPicPr>
          <p:cNvPr id="8" name="Picture 6"/>
          <p:cNvPicPr>
            <a:picLocks noChangeAspect="1" noChangeArrowheads="1"/>
          </p:cNvPicPr>
          <p:nvPr/>
        </p:nvPicPr>
        <p:blipFill>
          <a:blip r:embed="rId5"/>
          <a:srcRect/>
          <a:stretch>
            <a:fillRect/>
          </a:stretch>
        </p:blipFill>
        <p:spPr bwMode="auto">
          <a:xfrm>
            <a:off x="3754428" y="3994151"/>
            <a:ext cx="4000528" cy="3214710"/>
          </a:xfrm>
          <a:prstGeom prst="rect">
            <a:avLst/>
          </a:prstGeom>
          <a:noFill/>
          <a:ln w="9525">
            <a:noFill/>
            <a:miter lim="800000"/>
            <a:headEnd/>
            <a:tailEnd/>
          </a:ln>
        </p:spPr>
      </p:pic>
    </p:spTree>
    <p:extLst>
      <p:ext uri="{BB962C8B-B14F-4D97-AF65-F5344CB8AC3E}">
        <p14:creationId xmlns="" xmlns:p14="http://schemas.microsoft.com/office/powerpoint/2010/main" val="22791398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Заголовок 1"/>
          <p:cNvSpPr>
            <a:spLocks noGrp="1"/>
          </p:cNvSpPr>
          <p:nvPr>
            <p:ph type="ctrTitle"/>
          </p:nvPr>
        </p:nvSpPr>
        <p:spPr>
          <a:xfrm>
            <a:off x="2376488" y="2484438"/>
            <a:ext cx="4319587" cy="1476375"/>
          </a:xfrm>
        </p:spPr>
        <p:txBody>
          <a:bodyPr/>
          <a:lstStyle/>
          <a:p>
            <a:endParaRPr lang="ru-RU" sz="2000" smtClean="0"/>
          </a:p>
        </p:txBody>
      </p:sp>
      <p:sp>
        <p:nvSpPr>
          <p:cNvPr id="3075" name="Подзаголовок 2"/>
          <p:cNvSpPr>
            <a:spLocks noGrp="1"/>
          </p:cNvSpPr>
          <p:nvPr>
            <p:ph type="subTitle" idx="1"/>
          </p:nvPr>
        </p:nvSpPr>
        <p:spPr/>
        <p:txBody>
          <a:bodyPr/>
          <a:lstStyle/>
          <a:p>
            <a:r>
              <a:rPr lang="ru-RU" smtClean="0"/>
              <a:t>  </a:t>
            </a:r>
          </a:p>
        </p:txBody>
      </p:sp>
      <p:sp>
        <p:nvSpPr>
          <p:cNvPr id="3076" name="Овал 3"/>
          <p:cNvSpPr>
            <a:spLocks noChangeArrowheads="1"/>
          </p:cNvSpPr>
          <p:nvPr/>
        </p:nvSpPr>
        <p:spPr bwMode="auto">
          <a:xfrm>
            <a:off x="0" y="1763713"/>
            <a:ext cx="3527425" cy="2160587"/>
          </a:xfrm>
          <a:prstGeom prst="ellipse">
            <a:avLst/>
          </a:prstGeom>
          <a:solidFill>
            <a:srgbClr val="00B8FF"/>
          </a:solidFill>
          <a:ln w="9525" algn="ctr">
            <a:solidFill>
              <a:schemeClr val="tx1"/>
            </a:solidFill>
            <a:round/>
            <a:headEnd/>
            <a:tailEnd/>
          </a:ln>
        </p:spPr>
        <p:txBody>
          <a:bodyPr/>
          <a:lstStyle/>
          <a:p>
            <a:r>
              <a:rPr lang="ru-RU" sz="2800"/>
              <a:t>Обозначает    признак  </a:t>
            </a:r>
            <a:r>
              <a:rPr lang="ru-RU" sz="3000"/>
              <a:t>предмета</a:t>
            </a:r>
          </a:p>
        </p:txBody>
      </p:sp>
      <p:sp>
        <p:nvSpPr>
          <p:cNvPr id="3077" name="Овал 4"/>
          <p:cNvSpPr>
            <a:spLocks noChangeArrowheads="1"/>
          </p:cNvSpPr>
          <p:nvPr/>
        </p:nvSpPr>
        <p:spPr bwMode="auto">
          <a:xfrm>
            <a:off x="3600450" y="466725"/>
            <a:ext cx="2879725" cy="1800225"/>
          </a:xfrm>
          <a:prstGeom prst="ellipse">
            <a:avLst/>
          </a:prstGeom>
          <a:solidFill>
            <a:srgbClr val="00B8FF"/>
          </a:solidFill>
          <a:ln w="9525" algn="ctr">
            <a:solidFill>
              <a:schemeClr val="tx1"/>
            </a:solidFill>
            <a:round/>
            <a:headEnd/>
            <a:tailEnd/>
          </a:ln>
        </p:spPr>
        <p:txBody>
          <a:bodyPr/>
          <a:lstStyle/>
          <a:p>
            <a:r>
              <a:rPr lang="ru-RU" sz="3200"/>
              <a:t>     Часть </a:t>
            </a:r>
          </a:p>
          <a:p>
            <a:r>
              <a:rPr lang="ru-RU" sz="3200"/>
              <a:t>     речи</a:t>
            </a:r>
          </a:p>
        </p:txBody>
      </p:sp>
      <p:sp>
        <p:nvSpPr>
          <p:cNvPr id="3078" name="Овал 5"/>
          <p:cNvSpPr>
            <a:spLocks noChangeArrowheads="1"/>
          </p:cNvSpPr>
          <p:nvPr/>
        </p:nvSpPr>
        <p:spPr bwMode="auto">
          <a:xfrm>
            <a:off x="3095625" y="2771775"/>
            <a:ext cx="3889375" cy="2520950"/>
          </a:xfrm>
          <a:prstGeom prst="ellipse">
            <a:avLst/>
          </a:prstGeom>
          <a:solidFill>
            <a:schemeClr val="accent1"/>
          </a:solidFill>
          <a:ln w="9525" algn="ctr">
            <a:solidFill>
              <a:schemeClr val="tx1"/>
            </a:solidFill>
            <a:round/>
            <a:headEnd/>
            <a:tailEnd/>
          </a:ln>
        </p:spPr>
        <p:txBody>
          <a:bodyPr/>
          <a:lstStyle/>
          <a:p>
            <a:pPr algn="ctr"/>
            <a:r>
              <a:rPr lang="ru-RU" sz="3600">
                <a:solidFill>
                  <a:srgbClr val="FF0000"/>
                </a:solidFill>
              </a:rPr>
              <a:t> Имя</a:t>
            </a:r>
          </a:p>
          <a:p>
            <a:pPr algn="ctr"/>
            <a:r>
              <a:rPr lang="ru-RU" sz="3400">
                <a:solidFill>
                  <a:srgbClr val="FF0000"/>
                </a:solidFill>
              </a:rPr>
              <a:t>прилагатель    ное</a:t>
            </a:r>
          </a:p>
        </p:txBody>
      </p:sp>
      <p:sp>
        <p:nvSpPr>
          <p:cNvPr id="3079" name="Овал 6"/>
          <p:cNvSpPr>
            <a:spLocks noChangeArrowheads="1"/>
          </p:cNvSpPr>
          <p:nvPr/>
        </p:nvSpPr>
        <p:spPr bwMode="auto">
          <a:xfrm>
            <a:off x="6624638" y="1474788"/>
            <a:ext cx="3168650" cy="2520950"/>
          </a:xfrm>
          <a:prstGeom prst="ellipse">
            <a:avLst/>
          </a:prstGeom>
          <a:solidFill>
            <a:srgbClr val="00B8FF"/>
          </a:solidFill>
          <a:ln w="9525" algn="ctr">
            <a:solidFill>
              <a:schemeClr val="tx1"/>
            </a:solidFill>
            <a:round/>
            <a:headEnd/>
            <a:tailEnd/>
          </a:ln>
        </p:spPr>
        <p:txBody>
          <a:bodyPr/>
          <a:lstStyle/>
          <a:p>
            <a:r>
              <a:rPr lang="ru-RU" sz="3200"/>
              <a:t>Какой?     Какое?</a:t>
            </a:r>
          </a:p>
          <a:p>
            <a:r>
              <a:rPr lang="ru-RU" sz="3200"/>
              <a:t>Какая?   Какие?</a:t>
            </a:r>
          </a:p>
        </p:txBody>
      </p:sp>
      <p:sp>
        <p:nvSpPr>
          <p:cNvPr id="3080" name="Овал 7"/>
          <p:cNvSpPr>
            <a:spLocks noChangeArrowheads="1"/>
          </p:cNvSpPr>
          <p:nvPr/>
        </p:nvSpPr>
        <p:spPr bwMode="auto">
          <a:xfrm>
            <a:off x="360363" y="4716463"/>
            <a:ext cx="4103687" cy="2303462"/>
          </a:xfrm>
          <a:prstGeom prst="ellipse">
            <a:avLst/>
          </a:prstGeom>
          <a:solidFill>
            <a:srgbClr val="00B8FF"/>
          </a:solidFill>
          <a:ln w="9525" algn="ctr">
            <a:solidFill>
              <a:schemeClr val="tx1"/>
            </a:solidFill>
            <a:round/>
            <a:headEnd/>
            <a:tailEnd/>
          </a:ln>
        </p:spPr>
        <p:txBody>
          <a:bodyPr/>
          <a:lstStyle/>
          <a:p>
            <a:r>
              <a:rPr lang="ru-RU" sz="2800"/>
              <a:t>Согласуется с  существитель-ным   в роде,   числе, падеже.</a:t>
            </a:r>
          </a:p>
        </p:txBody>
      </p:sp>
      <p:sp>
        <p:nvSpPr>
          <p:cNvPr id="3081" name="Овал 8"/>
          <p:cNvSpPr>
            <a:spLocks noChangeArrowheads="1"/>
          </p:cNvSpPr>
          <p:nvPr/>
        </p:nvSpPr>
        <p:spPr bwMode="auto">
          <a:xfrm>
            <a:off x="5832475" y="4787900"/>
            <a:ext cx="3816350" cy="2160588"/>
          </a:xfrm>
          <a:prstGeom prst="ellipse">
            <a:avLst/>
          </a:prstGeom>
          <a:solidFill>
            <a:srgbClr val="00B8FF"/>
          </a:solidFill>
          <a:ln w="9525" algn="ctr">
            <a:solidFill>
              <a:schemeClr val="tx1"/>
            </a:solidFill>
            <a:round/>
            <a:headEnd/>
            <a:tailEnd/>
          </a:ln>
        </p:spPr>
        <p:txBody>
          <a:bodyPr/>
          <a:lstStyle/>
          <a:p>
            <a:r>
              <a:rPr lang="ru-RU"/>
              <a:t> </a:t>
            </a:r>
            <a:r>
              <a:rPr lang="ru-RU" sz="2800"/>
              <a:t>Дает описание  предмета. Делает речь красочной.</a:t>
            </a:r>
          </a:p>
        </p:txBody>
      </p:sp>
    </p:spTree>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078">
                                            <p:bg/>
                                          </p:spTgt>
                                        </p:tgtEl>
                                        <p:attrNameLst>
                                          <p:attrName>style.visibility</p:attrName>
                                        </p:attrNameLst>
                                      </p:cBhvr>
                                      <p:to>
                                        <p:strVal val="visible"/>
                                      </p:to>
                                    </p:set>
                                    <p:animEffect transition="in" filter="fade">
                                      <p:cBhvr>
                                        <p:cTn id="7" dur="2000"/>
                                        <p:tgtEl>
                                          <p:spTgt spid="3078">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078">
                                            <p:txEl>
                                              <p:pRg st="0" end="0"/>
                                            </p:txEl>
                                          </p:spTgt>
                                        </p:tgtEl>
                                        <p:attrNameLst>
                                          <p:attrName>style.visibility</p:attrName>
                                        </p:attrNameLst>
                                      </p:cBhvr>
                                      <p:to>
                                        <p:strVal val="visible"/>
                                      </p:to>
                                    </p:set>
                                    <p:animEffect transition="in" filter="fade">
                                      <p:cBhvr>
                                        <p:cTn id="12" dur="2000"/>
                                        <p:tgtEl>
                                          <p:spTgt spid="3078">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078">
                                            <p:txEl>
                                              <p:pRg st="1" end="1"/>
                                            </p:txEl>
                                          </p:spTgt>
                                        </p:tgtEl>
                                        <p:attrNameLst>
                                          <p:attrName>style.visibility</p:attrName>
                                        </p:attrNameLst>
                                      </p:cBhvr>
                                      <p:to>
                                        <p:strVal val="visible"/>
                                      </p:to>
                                    </p:set>
                                    <p:animEffect transition="in" filter="fade">
                                      <p:cBhvr>
                                        <p:cTn id="17" dur="2000"/>
                                        <p:tgtEl>
                                          <p:spTgt spid="3078">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077">
                                            <p:bg/>
                                          </p:spTgt>
                                        </p:tgtEl>
                                        <p:attrNameLst>
                                          <p:attrName>style.visibility</p:attrName>
                                        </p:attrNameLst>
                                      </p:cBhvr>
                                      <p:to>
                                        <p:strVal val="visible"/>
                                      </p:to>
                                    </p:set>
                                    <p:animEffect transition="in" filter="wipe(down)">
                                      <p:cBhvr>
                                        <p:cTn id="22" dur="500"/>
                                        <p:tgtEl>
                                          <p:spTgt spid="3077">
                                            <p:bg/>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077">
                                            <p:txEl>
                                              <p:pRg st="0" end="0"/>
                                            </p:txEl>
                                          </p:spTgt>
                                        </p:tgtEl>
                                        <p:attrNameLst>
                                          <p:attrName>style.visibility</p:attrName>
                                        </p:attrNameLst>
                                      </p:cBhvr>
                                      <p:to>
                                        <p:strVal val="visible"/>
                                      </p:to>
                                    </p:set>
                                    <p:animEffect transition="in" filter="wipe(down)">
                                      <p:cBhvr>
                                        <p:cTn id="27" dur="500"/>
                                        <p:tgtEl>
                                          <p:spTgt spid="3077">
                                            <p:txEl>
                                              <p:pRg st="0" end="0"/>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077">
                                            <p:txEl>
                                              <p:pRg st="1" end="1"/>
                                            </p:txEl>
                                          </p:spTgt>
                                        </p:tgtEl>
                                        <p:attrNameLst>
                                          <p:attrName>style.visibility</p:attrName>
                                        </p:attrNameLst>
                                      </p:cBhvr>
                                      <p:to>
                                        <p:strVal val="visible"/>
                                      </p:to>
                                    </p:set>
                                    <p:animEffect transition="in" filter="wipe(down)">
                                      <p:cBhvr>
                                        <p:cTn id="32" dur="500"/>
                                        <p:tgtEl>
                                          <p:spTgt spid="3077">
                                            <p:txEl>
                                              <p:pRg st="1" end="1"/>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3076">
                                            <p:bg/>
                                          </p:spTgt>
                                        </p:tgtEl>
                                        <p:attrNameLst>
                                          <p:attrName>style.visibility</p:attrName>
                                        </p:attrNameLst>
                                      </p:cBhvr>
                                      <p:to>
                                        <p:strVal val="visible"/>
                                      </p:to>
                                    </p:set>
                                    <p:animEffect transition="in" filter="fade">
                                      <p:cBhvr>
                                        <p:cTn id="37" dur="2000"/>
                                        <p:tgtEl>
                                          <p:spTgt spid="3076">
                                            <p:bg/>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grpId="0" nodeType="clickEffect">
                                  <p:stCondLst>
                                    <p:cond delay="0"/>
                                  </p:stCondLst>
                                  <p:childTnLst>
                                    <p:set>
                                      <p:cBhvr>
                                        <p:cTn id="41" dur="1" fill="hold">
                                          <p:stCondLst>
                                            <p:cond delay="0"/>
                                          </p:stCondLst>
                                        </p:cTn>
                                        <p:tgtEl>
                                          <p:spTgt spid="3076">
                                            <p:txEl>
                                              <p:pRg st="0" end="0"/>
                                            </p:txEl>
                                          </p:spTgt>
                                        </p:tgtEl>
                                        <p:attrNameLst>
                                          <p:attrName>style.visibility</p:attrName>
                                        </p:attrNameLst>
                                      </p:cBhvr>
                                      <p:to>
                                        <p:strVal val="visible"/>
                                      </p:to>
                                    </p:set>
                                    <p:animEffect transition="in" filter="fade">
                                      <p:cBhvr>
                                        <p:cTn id="42" dur="2000"/>
                                        <p:tgtEl>
                                          <p:spTgt spid="3076">
                                            <p:txEl>
                                              <p:pRg st="0" end="0"/>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3079">
                                            <p:bg/>
                                          </p:spTgt>
                                        </p:tgtEl>
                                        <p:attrNameLst>
                                          <p:attrName>style.visibility</p:attrName>
                                        </p:attrNameLst>
                                      </p:cBhvr>
                                      <p:to>
                                        <p:strVal val="visible"/>
                                      </p:to>
                                    </p:set>
                                    <p:animEffect transition="in" filter="fade">
                                      <p:cBhvr>
                                        <p:cTn id="47" dur="2000"/>
                                        <p:tgtEl>
                                          <p:spTgt spid="3079">
                                            <p:bg/>
                                          </p:spTgt>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grpId="0" nodeType="clickEffect">
                                  <p:stCondLst>
                                    <p:cond delay="0"/>
                                  </p:stCondLst>
                                  <p:childTnLst>
                                    <p:set>
                                      <p:cBhvr>
                                        <p:cTn id="51" dur="1" fill="hold">
                                          <p:stCondLst>
                                            <p:cond delay="0"/>
                                          </p:stCondLst>
                                        </p:cTn>
                                        <p:tgtEl>
                                          <p:spTgt spid="3079">
                                            <p:txEl>
                                              <p:pRg st="0" end="0"/>
                                            </p:txEl>
                                          </p:spTgt>
                                        </p:tgtEl>
                                        <p:attrNameLst>
                                          <p:attrName>style.visibility</p:attrName>
                                        </p:attrNameLst>
                                      </p:cBhvr>
                                      <p:to>
                                        <p:strVal val="visible"/>
                                      </p:to>
                                    </p:set>
                                    <p:animEffect transition="in" filter="fade">
                                      <p:cBhvr>
                                        <p:cTn id="52" dur="2000"/>
                                        <p:tgtEl>
                                          <p:spTgt spid="3079">
                                            <p:txEl>
                                              <p:pRg st="0" end="0"/>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grpId="0" nodeType="clickEffect">
                                  <p:stCondLst>
                                    <p:cond delay="0"/>
                                  </p:stCondLst>
                                  <p:childTnLst>
                                    <p:set>
                                      <p:cBhvr>
                                        <p:cTn id="56" dur="1" fill="hold">
                                          <p:stCondLst>
                                            <p:cond delay="0"/>
                                          </p:stCondLst>
                                        </p:cTn>
                                        <p:tgtEl>
                                          <p:spTgt spid="3079">
                                            <p:txEl>
                                              <p:pRg st="1" end="1"/>
                                            </p:txEl>
                                          </p:spTgt>
                                        </p:tgtEl>
                                        <p:attrNameLst>
                                          <p:attrName>style.visibility</p:attrName>
                                        </p:attrNameLst>
                                      </p:cBhvr>
                                      <p:to>
                                        <p:strVal val="visible"/>
                                      </p:to>
                                    </p:set>
                                    <p:animEffect transition="in" filter="fade">
                                      <p:cBhvr>
                                        <p:cTn id="57" dur="2000"/>
                                        <p:tgtEl>
                                          <p:spTgt spid="3079">
                                            <p:txEl>
                                              <p:pRg st="1" end="1"/>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080">
                                            <p:bg/>
                                          </p:spTgt>
                                        </p:tgtEl>
                                        <p:attrNameLst>
                                          <p:attrName>style.visibility</p:attrName>
                                        </p:attrNameLst>
                                      </p:cBhvr>
                                      <p:to>
                                        <p:strVal val="visible"/>
                                      </p:to>
                                    </p:set>
                                    <p:animEffect transition="in" filter="wipe(down)">
                                      <p:cBhvr>
                                        <p:cTn id="62" dur="500"/>
                                        <p:tgtEl>
                                          <p:spTgt spid="3080">
                                            <p:bg/>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3080">
                                            <p:txEl>
                                              <p:pRg st="0" end="0"/>
                                            </p:txEl>
                                          </p:spTgt>
                                        </p:tgtEl>
                                        <p:attrNameLst>
                                          <p:attrName>style.visibility</p:attrName>
                                        </p:attrNameLst>
                                      </p:cBhvr>
                                      <p:to>
                                        <p:strVal val="visible"/>
                                      </p:to>
                                    </p:set>
                                    <p:animEffect transition="in" filter="wipe(down)">
                                      <p:cBhvr>
                                        <p:cTn id="67" dur="500"/>
                                        <p:tgtEl>
                                          <p:spTgt spid="3080">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3081">
                                            <p:bg/>
                                          </p:spTgt>
                                        </p:tgtEl>
                                        <p:attrNameLst>
                                          <p:attrName>style.visibility</p:attrName>
                                        </p:attrNameLst>
                                      </p:cBhvr>
                                      <p:to>
                                        <p:strVal val="visible"/>
                                      </p:to>
                                    </p:set>
                                    <p:animEffect transition="in" filter="wipe(down)">
                                      <p:cBhvr>
                                        <p:cTn id="72" dur="500"/>
                                        <p:tgtEl>
                                          <p:spTgt spid="3081">
                                            <p:bg/>
                                          </p:spTgt>
                                        </p:tgtEl>
                                      </p:cBhvr>
                                    </p:animEffect>
                                  </p:childTnLst>
                                </p:cTn>
                              </p:par>
                            </p:childTnLst>
                          </p:cTn>
                        </p:par>
                      </p:childTnLst>
                    </p:cTn>
                  </p:par>
                  <p:par>
                    <p:cTn id="73" fill="hold">
                      <p:stCondLst>
                        <p:cond delay="indefinite"/>
                      </p:stCondLst>
                      <p:childTnLst>
                        <p:par>
                          <p:cTn id="74" fill="hold">
                            <p:stCondLst>
                              <p:cond delay="0"/>
                            </p:stCondLst>
                            <p:childTnLst>
                              <p:par>
                                <p:cTn id="75" presetID="22" presetClass="entr" presetSubtype="4" fill="hold" grpId="0" nodeType="clickEffect">
                                  <p:stCondLst>
                                    <p:cond delay="0"/>
                                  </p:stCondLst>
                                  <p:childTnLst>
                                    <p:set>
                                      <p:cBhvr>
                                        <p:cTn id="76" dur="1" fill="hold">
                                          <p:stCondLst>
                                            <p:cond delay="0"/>
                                          </p:stCondLst>
                                        </p:cTn>
                                        <p:tgtEl>
                                          <p:spTgt spid="3081">
                                            <p:txEl>
                                              <p:pRg st="0" end="0"/>
                                            </p:txEl>
                                          </p:spTgt>
                                        </p:tgtEl>
                                        <p:attrNameLst>
                                          <p:attrName>style.visibility</p:attrName>
                                        </p:attrNameLst>
                                      </p:cBhvr>
                                      <p:to>
                                        <p:strVal val="visible"/>
                                      </p:to>
                                    </p:set>
                                    <p:animEffect transition="in" filter="wipe(down)">
                                      <p:cBhvr>
                                        <p:cTn id="77" dur="500"/>
                                        <p:tgtEl>
                                          <p:spTgt spid="308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6" grpId="0" build="p" animBg="1"/>
      <p:bldP spid="3077" grpId="0" build="p" animBg="1"/>
      <p:bldP spid="3078" grpId="0" build="p" animBg="1"/>
      <p:bldP spid="3079" grpId="0" build="p" animBg="1"/>
      <p:bldP spid="3080" grpId="0" build="p" animBg="1"/>
      <p:bldP spid="3081" grpId="0"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5" name="Рисунок 1" descr="777.jpg"/>
          <p:cNvPicPr>
            <a:picLocks noChangeAspect="1"/>
          </p:cNvPicPr>
          <p:nvPr/>
        </p:nvPicPr>
        <p:blipFill>
          <a:blip r:embed="rId2" cstate="print"/>
          <a:srcRect/>
          <a:stretch>
            <a:fillRect/>
          </a:stretch>
        </p:blipFill>
        <p:spPr bwMode="auto">
          <a:xfrm>
            <a:off x="197763" y="684221"/>
            <a:ext cx="9755105" cy="547726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Тема Office">
      <a:majorFont>
        <a:latin typeface="Arial"/>
        <a:ea typeface=""/>
        <a:cs typeface="MS Gothic"/>
      </a:majorFont>
      <a:minorFont>
        <a:latin typeface="Arial"/>
        <a:ea typeface=""/>
        <a:cs typeface="MS Gothic"/>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ru-RU" sz="1800" b="0" i="0" u="none" strike="noStrike" cap="none" normalizeH="0" baseline="0" smtClean="0">
            <a:ln>
              <a:noFill/>
            </a:ln>
            <a:effectLst/>
            <a:latin typeface="Arial" panose="020B0604020202020204" pitchFamily="34" charset="0"/>
            <a:cs typeface="MS Gothic"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0">
          <a:lnSpc>
            <a:spcPct val="93000"/>
          </a:lnSpc>
          <a:spcBef>
            <a:spcPct val="0"/>
          </a:spcBef>
          <a:spcAft>
            <a:spcPct val="0"/>
          </a:spcAft>
          <a:buClr>
            <a:srgbClr val="000000"/>
          </a:buClr>
          <a:buSzPct val="100000"/>
          <a:buFont typeface="Times New Roman" panose="02020603050405020304" pitchFamily="18" charset="0"/>
          <a:buNone/>
          <a:tabLst/>
          <a:defRPr kumimoji="0" lang="en-GB" altLang="ru-RU" sz="1800" b="0" i="0" u="none" strike="noStrike" cap="none" normalizeH="0" baseline="0" smtClean="0">
            <a:ln>
              <a:noFill/>
            </a:ln>
            <a:effectLst/>
            <a:latin typeface="Arial" panose="020B0604020202020204" pitchFamily="34" charset="0"/>
            <a:cs typeface="MS Gothic" charset="0"/>
          </a:defRPr>
        </a:defPPr>
      </a:lstStyle>
    </a:lnDef>
  </a:objectDefaults>
  <a:extraClrSchemeLst>
    <a:extraClrScheme>
      <a:clrScheme name="Тема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Тема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Тема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Тема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Тема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Тема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Тема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715</TotalTime>
  <Words>496</Words>
  <Application>Microsoft Office PowerPoint</Application>
  <PresentationFormat>Произвольный</PresentationFormat>
  <Paragraphs>137</Paragraphs>
  <Slides>26</Slides>
  <Notes>2</Notes>
  <HiddenSlides>0</HiddenSlides>
  <MMClips>2</MMClips>
  <ScaleCrop>false</ScaleCrop>
  <HeadingPairs>
    <vt:vector size="4" baseType="variant">
      <vt:variant>
        <vt:lpstr>Тема</vt:lpstr>
      </vt:variant>
      <vt:variant>
        <vt:i4>1</vt:i4>
      </vt:variant>
      <vt:variant>
        <vt:lpstr>Заголовки слайдов</vt:lpstr>
      </vt:variant>
      <vt:variant>
        <vt:i4>26</vt:i4>
      </vt:variant>
    </vt:vector>
  </HeadingPairs>
  <TitlesOfParts>
    <vt:vector size="27" baseType="lpstr">
      <vt:lpstr>Тема Office</vt:lpstr>
      <vt:lpstr>     </vt:lpstr>
      <vt:lpstr>Слайд 2</vt:lpstr>
      <vt:lpstr>Слайд 3</vt:lpstr>
      <vt:lpstr>Подготовка руки к письму</vt:lpstr>
      <vt:lpstr>Слайд 5</vt:lpstr>
      <vt:lpstr>   Тема:  Правописание безударных падежных окончаний имён прилагательных  </vt:lpstr>
      <vt:lpstr>Слайд 7</vt:lpstr>
      <vt:lpstr>Слайд 8</vt:lpstr>
      <vt:lpstr>Слайд 9</vt:lpstr>
      <vt:lpstr>  Алгоритм предназначен для совершенствования умения правильно писать падежные  окончания имён прилагательных.     1. Прочитай словосочетание.  2. Определи род, ___________ имени существительного.  3. По падежу имени существительного определи падеж имени ___________________.  4. Вспомни, какие окончания имеют имена _________________ в этом падеже.  5. Выбери правильное ______________. </vt:lpstr>
      <vt:lpstr>  Алгоритм предназначен для совершенствования умения правильно писать падежные  окончания имён прилагательных.     1. Прочитай словосочетание.  2. Определи род, падеж имени существительного.  3. По падежу имени существительного определи падеж имени прилагательного.  4. Вспомни, какие окончания имеют имена прилагательные в этом падеже.  5. Выбери правильный ответ. </vt:lpstr>
      <vt:lpstr>Слайд 12</vt:lpstr>
      <vt:lpstr>Слайд 13</vt:lpstr>
      <vt:lpstr>Слайд 14</vt:lpstr>
      <vt:lpstr>Слайд 15</vt:lpstr>
      <vt:lpstr>Учимся  определять падеж  и окончания    имён   прилагательных в  словосочетаниях!</vt:lpstr>
      <vt:lpstr>Слайд 17</vt:lpstr>
      <vt:lpstr>Озаглавьте текст, вставьте пропущенные  окончания  имён  прилагательных, определить падеж и род имен прилагательных!</vt:lpstr>
      <vt:lpstr>Слайд 19</vt:lpstr>
      <vt:lpstr>Слайд 20</vt:lpstr>
      <vt:lpstr>Слайд 21</vt:lpstr>
      <vt:lpstr>Итог урока</vt:lpstr>
      <vt:lpstr>Итог урока</vt:lpstr>
      <vt:lpstr>Домашнее задание </vt:lpstr>
      <vt:lpstr>Слайд 25</vt:lpstr>
      <vt:lpstr>  Домашнее задание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Irishka</dc:creator>
  <cp:lastModifiedBy>Наталья</cp:lastModifiedBy>
  <cp:revision>64</cp:revision>
  <cp:lastPrinted>1601-01-01T00:00:00Z</cp:lastPrinted>
  <dcterms:created xsi:type="dcterms:W3CDTF">2011-03-12T15:11:34Z</dcterms:created>
  <dcterms:modified xsi:type="dcterms:W3CDTF">2024-03-17T20:19:41Z</dcterms:modified>
</cp:coreProperties>
</file>