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52" r:id="rId2"/>
  </p:sldMasterIdLst>
  <p:sldIdLst>
    <p:sldId id="256" r:id="rId3"/>
    <p:sldId id="277" r:id="rId4"/>
    <p:sldId id="278" r:id="rId5"/>
    <p:sldId id="279" r:id="rId6"/>
    <p:sldId id="257" r:id="rId7"/>
    <p:sldId id="258" r:id="rId8"/>
    <p:sldId id="273" r:id="rId9"/>
    <p:sldId id="259" r:id="rId10"/>
    <p:sldId id="274" r:id="rId11"/>
    <p:sldId id="260" r:id="rId12"/>
    <p:sldId id="272" r:id="rId13"/>
    <p:sldId id="261" r:id="rId14"/>
    <p:sldId id="262" r:id="rId15"/>
    <p:sldId id="263" r:id="rId16"/>
    <p:sldId id="264" r:id="rId17"/>
    <p:sldId id="265" r:id="rId18"/>
    <p:sldId id="275" r:id="rId19"/>
    <p:sldId id="276" r:id="rId20"/>
    <p:sldId id="266" r:id="rId21"/>
    <p:sldId id="271" r:id="rId22"/>
    <p:sldId id="267" r:id="rId23"/>
    <p:sldId id="268" r:id="rId24"/>
    <p:sldId id="270" r:id="rId25"/>
    <p:sldId id="269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549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973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138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821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7019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944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60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750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20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6267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697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4269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703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941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4518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921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17763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3750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927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765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25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05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42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00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044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963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948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3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BA071-758D-41E6-ADEE-83858ED4CBB4}" type="datetimeFigureOut">
              <a:rPr lang="ru-RU" smtClean="0"/>
              <a:t>13.07.2018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1045012-EBF2-4E58-9558-52FEBC10D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373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32636" y="13308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Добро пожаловать! </a:t>
            </a:r>
            <a:br>
              <a:rPr lang="ru-RU" dirty="0" smtClean="0"/>
            </a:br>
            <a:r>
              <a:rPr lang="ru-RU" dirty="0" smtClean="0"/>
              <a:t>Линейка-открытие «</a:t>
            </a:r>
            <a:r>
              <a:rPr lang="ru-RU" dirty="0" err="1" smtClean="0"/>
              <a:t>Леголандии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41" y="1658849"/>
            <a:ext cx="5396999" cy="35979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540" y="2694547"/>
            <a:ext cx="5810840" cy="387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8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Технопарк»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72" y="1524356"/>
            <a:ext cx="4803284" cy="32021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257" y="2446985"/>
            <a:ext cx="6152882" cy="410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12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Проект «Современные механизмы»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81" y="1690688"/>
            <a:ext cx="5384474" cy="35896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304" y="2833350"/>
            <a:ext cx="5544357" cy="369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34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</a:t>
            </a:r>
            <a:r>
              <a:rPr lang="ru-RU" dirty="0" err="1" smtClean="0"/>
              <a:t>Технострана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01" y="1571224"/>
            <a:ext cx="5351173" cy="35674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834" y="2575775"/>
            <a:ext cx="5727879" cy="381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47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</a:t>
            </a:r>
            <a:r>
              <a:rPr lang="ru-RU" dirty="0" err="1" smtClean="0"/>
              <a:t>Легобезопасности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173" y="3039414"/>
            <a:ext cx="5418786" cy="36125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81" y="1498600"/>
            <a:ext cx="5778858" cy="385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35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Мультиков»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95" y="1297369"/>
            <a:ext cx="3404552" cy="25534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648" y="2465834"/>
            <a:ext cx="3693195" cy="27698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644" y="3552125"/>
            <a:ext cx="4158090" cy="311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2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 Остров </a:t>
            </a:r>
            <a:r>
              <a:rPr lang="ru-RU" dirty="0" err="1" smtClean="0"/>
              <a:t>Техночудес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662" y="1464257"/>
            <a:ext cx="3912494" cy="26083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417" y="4209591"/>
            <a:ext cx="3972613" cy="26484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418" y="1464256"/>
            <a:ext cx="3792578" cy="25283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662" y="4209591"/>
            <a:ext cx="3912494" cy="260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3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«Остров Развлечений»</a:t>
            </a:r>
            <a:br>
              <a:rPr lang="ru-RU" dirty="0" smtClean="0"/>
            </a:br>
            <a:r>
              <a:rPr lang="ru-RU" dirty="0" smtClean="0"/>
              <a:t>Волшебная мастерская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39" y="1690688"/>
            <a:ext cx="3878654" cy="25857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402" y="2408348"/>
            <a:ext cx="4182414" cy="27882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795" y="4507606"/>
            <a:ext cx="3100587" cy="206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Развлечений»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79" y="1468549"/>
            <a:ext cx="3689261" cy="24595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472" y="2698302"/>
            <a:ext cx="4076164" cy="27174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819" y="4183486"/>
            <a:ext cx="3696775" cy="246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4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«</a:t>
            </a:r>
            <a:r>
              <a:rPr lang="ru-RU" dirty="0" err="1" smtClean="0"/>
              <a:t>Легобашня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05" y="1294863"/>
            <a:ext cx="4268811" cy="28458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319" y="1365517"/>
            <a:ext cx="4162829" cy="27752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664" y="4380202"/>
            <a:ext cx="3593205" cy="239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24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Умный дом»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55" y="2147698"/>
            <a:ext cx="5355782" cy="35705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62" y="1497504"/>
            <a:ext cx="5094702" cy="339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8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Рисунки на асфальте!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46" y="1335378"/>
            <a:ext cx="4006135" cy="26707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320" y="2670756"/>
            <a:ext cx="3895055" cy="25967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914" y="4198513"/>
            <a:ext cx="3718775" cy="247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2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«Я-архитектор!»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674" y="4067577"/>
            <a:ext cx="4185635" cy="27904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504" y="1277154"/>
            <a:ext cx="3858296" cy="25721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33" y="1379691"/>
            <a:ext cx="3765337" cy="251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</a:t>
            </a:r>
            <a:r>
              <a:rPr lang="ru-RU" dirty="0" err="1" smtClean="0"/>
              <a:t>ЛегоТворчества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5" y="1545823"/>
            <a:ext cx="5659728" cy="37731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516" y="2871386"/>
            <a:ext cx="5708561" cy="380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4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Интернета»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38" y="1806599"/>
            <a:ext cx="5017426" cy="33449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973" y="3052293"/>
            <a:ext cx="5294827" cy="352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ЛегоОтчеты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11" y="1455311"/>
            <a:ext cx="5351176" cy="35674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802" y="2897747"/>
            <a:ext cx="5746123" cy="383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«До свидания, </a:t>
            </a:r>
            <a:r>
              <a:rPr lang="ru-RU" dirty="0" err="1" smtClean="0"/>
              <a:t>Леголандия</a:t>
            </a:r>
            <a:r>
              <a:rPr lang="ru-RU" dirty="0" smtClean="0"/>
              <a:t>!»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7" y="1532586"/>
            <a:ext cx="5582993" cy="37219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586" y="2868054"/>
            <a:ext cx="5598553" cy="373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1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Легозарядка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266" y="4080099"/>
            <a:ext cx="3872248" cy="25814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385" y="2244679"/>
            <a:ext cx="3914642" cy="26097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23" y="1270001"/>
            <a:ext cx="3619723" cy="241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1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Приятного аппетита!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554" y="2765021"/>
            <a:ext cx="5369954" cy="35799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04" y="1544034"/>
            <a:ext cx="5369954" cy="357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58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День Технических сообществ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065" y="2962140"/>
            <a:ext cx="5416104" cy="3610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1" y="1532942"/>
            <a:ext cx="5997799" cy="399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0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Знаний»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77" y="1477134"/>
            <a:ext cx="4970710" cy="33138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244" y="2627291"/>
            <a:ext cx="5824470" cy="388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75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«Остров Знаний»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43" y="1506826"/>
            <a:ext cx="4694353" cy="31295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163" y="2730320"/>
            <a:ext cx="5921063" cy="394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5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«Остров Олимпийские </a:t>
            </a:r>
            <a:r>
              <a:rPr lang="ru-RU" dirty="0" err="1" smtClean="0"/>
              <a:t>Легоигры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44" y="1498601"/>
            <a:ext cx="4977147" cy="33180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561" y="2794715"/>
            <a:ext cx="5727879" cy="381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60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«Остров Олимпийские </a:t>
            </a:r>
            <a:r>
              <a:rPr lang="ru-RU" dirty="0" err="1" smtClean="0"/>
              <a:t>Легоигры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6" y="1399861"/>
            <a:ext cx="5125256" cy="34168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548" y="2730321"/>
            <a:ext cx="5669924" cy="377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6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рань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96</Words>
  <Application>Microsoft Office PowerPoint</Application>
  <PresentationFormat>Широкоэкранный</PresentationFormat>
  <Paragraphs>24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Trebuchet MS</vt:lpstr>
      <vt:lpstr>Wingdings 2</vt:lpstr>
      <vt:lpstr>Wingdings 3</vt:lpstr>
      <vt:lpstr>HDOfficeLightV0</vt:lpstr>
      <vt:lpstr>Грань</vt:lpstr>
      <vt:lpstr>Добро пожаловать!  Линейка-открытие «Леголандии»</vt:lpstr>
      <vt:lpstr>Рисунки на асфальте!</vt:lpstr>
      <vt:lpstr>Легозарядка!</vt:lpstr>
      <vt:lpstr>Приятного аппетита!</vt:lpstr>
      <vt:lpstr>День Технических сообществ</vt:lpstr>
      <vt:lpstr>«Остров Знаний»</vt:lpstr>
      <vt:lpstr>«Остров Знаний»</vt:lpstr>
      <vt:lpstr>«Остров Олимпийские Легоигры»</vt:lpstr>
      <vt:lpstr>«Остров Олимпийские Легоигры»</vt:lpstr>
      <vt:lpstr>«Остров Технопарк»</vt:lpstr>
      <vt:lpstr>Проект «Современные механизмы»</vt:lpstr>
      <vt:lpstr>«Остров Технострана»</vt:lpstr>
      <vt:lpstr>«Остров Легобезопасности»</vt:lpstr>
      <vt:lpstr>«Остров Мультиков»</vt:lpstr>
      <vt:lpstr>« Остров Техночудес»</vt:lpstr>
      <vt:lpstr>«Остров Развлечений» Волшебная мастерская</vt:lpstr>
      <vt:lpstr>«Остров Развлечений»</vt:lpstr>
      <vt:lpstr>Проект «Легобашня»</vt:lpstr>
      <vt:lpstr>«Остров Умный дом»</vt:lpstr>
      <vt:lpstr>Проект «Я-архитектор!»</vt:lpstr>
      <vt:lpstr>«Остров ЛегоТворчества»</vt:lpstr>
      <vt:lpstr>«Остров Интернета»</vt:lpstr>
      <vt:lpstr>«ЛегоОтчеты»</vt:lpstr>
      <vt:lpstr>«До свидания, Леголандия!»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пожаловать!  Линейка-открытие «Леголандии»</dc:title>
  <dc:creator>user</dc:creator>
  <cp:lastModifiedBy>user</cp:lastModifiedBy>
  <cp:revision>14</cp:revision>
  <dcterms:created xsi:type="dcterms:W3CDTF">2018-07-13T04:21:16Z</dcterms:created>
  <dcterms:modified xsi:type="dcterms:W3CDTF">2018-07-13T06:21:34Z</dcterms:modified>
</cp:coreProperties>
</file>