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4" r:id="rId4"/>
    <p:sldId id="261" r:id="rId5"/>
    <p:sldId id="262" r:id="rId6"/>
    <p:sldId id="263" r:id="rId7"/>
    <p:sldId id="256" r:id="rId8"/>
    <p:sldId id="265" r:id="rId9"/>
    <p:sldId id="266" r:id="rId10"/>
    <p:sldId id="267" r:id="rId11"/>
    <p:sldId id="268" r:id="rId12"/>
    <p:sldId id="269" r:id="rId13"/>
    <p:sldId id="271" r:id="rId14"/>
    <p:sldId id="272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-59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A4519-7720-4B63-996A-23D4A210DF4B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42-0EFE-4C64-A574-4A201180E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448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A4519-7720-4B63-996A-23D4A210DF4B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42-0EFE-4C64-A574-4A201180E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097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A4519-7720-4B63-996A-23D4A210DF4B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42-0EFE-4C64-A574-4A201180E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120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A4519-7720-4B63-996A-23D4A210DF4B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42-0EFE-4C64-A574-4A201180E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18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A4519-7720-4B63-996A-23D4A210DF4B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42-0EFE-4C64-A574-4A201180E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181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A4519-7720-4B63-996A-23D4A210DF4B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42-0EFE-4C64-A574-4A201180E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83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A4519-7720-4B63-996A-23D4A210DF4B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42-0EFE-4C64-A574-4A201180E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822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A4519-7720-4B63-996A-23D4A210DF4B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42-0EFE-4C64-A574-4A201180E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820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A4519-7720-4B63-996A-23D4A210DF4B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42-0EFE-4C64-A574-4A201180E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949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A4519-7720-4B63-996A-23D4A210DF4B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42-0EFE-4C64-A574-4A201180E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57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A4519-7720-4B63-996A-23D4A210DF4B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42-0EFE-4C64-A574-4A201180E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200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A4519-7720-4B63-996A-23D4A210DF4B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69642-0EFE-4C64-A574-4A201180EF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056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918"/>
            <a:ext cx="9144000" cy="516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0"/>
          <a:stretch/>
        </p:blipFill>
        <p:spPr>
          <a:xfrm>
            <a:off x="1763688" y="-19522"/>
            <a:ext cx="5256584" cy="5133775"/>
          </a:xfrm>
        </p:spPr>
      </p:pic>
    </p:spTree>
    <p:extLst>
      <p:ext uri="{BB962C8B-B14F-4D97-AF65-F5344CB8AC3E}">
        <p14:creationId xmlns:p14="http://schemas.microsoft.com/office/powerpoint/2010/main" val="2695523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9144000" cy="51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968" y="1131590"/>
            <a:ext cx="4128458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61" y="1131590"/>
            <a:ext cx="4128459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19872" y="267494"/>
            <a:ext cx="31312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«Волга»  вчера и сегодня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4443958"/>
            <a:ext cx="11230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1956 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4248" y="4443958"/>
            <a:ext cx="11230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804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9144000" cy="51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84251"/>
            <a:ext cx="3888432" cy="25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80537"/>
            <a:ext cx="3957401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800" y="411510"/>
            <a:ext cx="4250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 «ГАЗ» вчера и сегодня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4443958"/>
            <a:ext cx="11230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1932 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74610" y="4474736"/>
            <a:ext cx="11230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571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63"/>
            <a:ext cx="9144000" cy="51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7691"/>
            <a:ext cx="4440364" cy="2960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10170" y="4391998"/>
            <a:ext cx="11230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1952 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050" y="1275606"/>
            <a:ext cx="3936437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88224" y="4418536"/>
            <a:ext cx="11230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339502"/>
            <a:ext cx="38798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Автобус «ПАЗ» вчера и сегодня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408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9144000" cy="51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0347"/>
            <a:ext cx="3672408" cy="5041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6316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9144000" cy="51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Удачных стартов!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Номинации соревнования: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Радиоуправляемые автомодели</a:t>
            </a:r>
          </a:p>
          <a:p>
            <a:pPr marL="0" indent="0">
              <a:buNone/>
            </a:pP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втомодели  класса  И-1, И-2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47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2"/>
            <a:ext cx="9286674" cy="5231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3382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Перевозка пассажиров и грузов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783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3518"/>
            <a:ext cx="8100392" cy="4556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4536504" cy="857250"/>
          </a:xfrm>
        </p:spPr>
        <p:txBody>
          <a:bodyPr vert="horz"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Спецтехника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915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1707654"/>
            <a:ext cx="5112568" cy="63757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автомобильной промышленности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455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72" y="0"/>
            <a:ext cx="9153172" cy="5158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231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999"/>
            <a:ext cx="9144000" cy="51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63638"/>
            <a:ext cx="2952328" cy="221424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2637" y="3871519"/>
            <a:ext cx="3037818" cy="122413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1885 год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  около 1 л/с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16 км/ч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47975"/>
            <a:ext cx="303781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Немецкий изобретатель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Бенц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Benz Patent-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Motorwagen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1563638"/>
            <a:ext cx="2952328" cy="2214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54471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/>
                <a:ea typeface="Calibri"/>
              </a:rPr>
              <a:t>Первый автомобиль </a:t>
            </a:r>
            <a:endParaRPr lang="ru-RU" sz="2000" b="1" dirty="0" smtClean="0">
              <a:latin typeface="Times New Roman"/>
              <a:ea typeface="Calibri"/>
            </a:endParaRPr>
          </a:p>
          <a:p>
            <a:pPr algn="ctr"/>
            <a:r>
              <a:rPr lang="ru-RU" sz="2000" b="1" dirty="0" smtClean="0">
                <a:latin typeface="Times New Roman"/>
                <a:ea typeface="Calibri"/>
              </a:rPr>
              <a:t>Генри Форда</a:t>
            </a:r>
          </a:p>
          <a:p>
            <a:pPr algn="ctr"/>
            <a:r>
              <a:rPr lang="ru-RU" sz="2000" b="1" dirty="0" err="1" smtClean="0">
                <a:latin typeface="Times New Roman"/>
                <a:ea typeface="Calibri"/>
              </a:rPr>
              <a:t>Quadricycle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52597" y="3867894"/>
            <a:ext cx="254326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/>
                <a:ea typeface="Calibri"/>
              </a:rPr>
              <a:t>1896 </a:t>
            </a:r>
            <a:r>
              <a:rPr lang="ru-RU" b="1" dirty="0" smtClean="0">
                <a:latin typeface="Times New Roman"/>
                <a:ea typeface="Calibri"/>
              </a:rPr>
              <a:t>году</a:t>
            </a:r>
          </a:p>
          <a:p>
            <a:pPr algn="ctr"/>
            <a:r>
              <a:rPr lang="ru-RU" b="1" dirty="0" smtClean="0">
                <a:latin typeface="Times New Roman"/>
                <a:ea typeface="Calibri"/>
              </a:rPr>
              <a:t>Мощность  около 4 л/с</a:t>
            </a:r>
          </a:p>
          <a:p>
            <a:pPr algn="ctr"/>
            <a:r>
              <a:rPr lang="ru-RU" b="1" dirty="0" smtClean="0">
                <a:latin typeface="Times New Roman"/>
                <a:ea typeface="Calibri"/>
              </a:rPr>
              <a:t>Скорость 32 км/ч</a:t>
            </a:r>
            <a:r>
              <a:rPr lang="ru-RU" dirty="0">
                <a:latin typeface="Times New Roman"/>
                <a:ea typeface="Calibri"/>
              </a:rPr>
              <a:t> 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071012" y="0"/>
            <a:ext cx="3001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автомобили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53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5"/>
          <a:stretch/>
        </p:blipFill>
        <p:spPr bwMode="auto">
          <a:xfrm>
            <a:off x="251520" y="1275606"/>
            <a:ext cx="415186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53"/>
          <a:stretch/>
        </p:blipFill>
        <p:spPr bwMode="auto">
          <a:xfrm>
            <a:off x="5076056" y="1261814"/>
            <a:ext cx="3788668" cy="252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72200" y="483518"/>
            <a:ext cx="14574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/>
                <a:ea typeface="Calibri"/>
              </a:rPr>
              <a:t>АМО-Ф-15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70516" y="514296"/>
            <a:ext cx="2135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Фрезе и Яковлев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869" y="4004002"/>
            <a:ext cx="11230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1896 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45910" y="4004002"/>
            <a:ext cx="11230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1912 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673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93933"/>
            <a:ext cx="3231099" cy="230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8093"/>
            <a:ext cx="3069631" cy="235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33716"/>
            <a:ext cx="3525058" cy="216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33716"/>
            <a:ext cx="3247839" cy="216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27523" y="29722"/>
            <a:ext cx="3608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 «ГАЗ»  вчера и сегодня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3584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97</Words>
  <Application>Microsoft Office PowerPoint</Application>
  <PresentationFormat>Экран (16:9)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Перевозка пассажиров и грузов</vt:lpstr>
      <vt:lpstr>Спецтехника</vt:lpstr>
      <vt:lpstr>Предприятия  автомобильной промышленности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Удачных стартов!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23</cp:revision>
  <dcterms:created xsi:type="dcterms:W3CDTF">2024-10-23T12:51:41Z</dcterms:created>
  <dcterms:modified xsi:type="dcterms:W3CDTF">2025-01-28T12:01:47Z</dcterms:modified>
</cp:coreProperties>
</file>