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0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12.10.2023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12.10.2023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12.10.2023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12.10.2023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Тема занятия :</a:t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>Гармонические колебания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Цель занятия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4400" b="1" dirty="0" smtClean="0"/>
              <a:t>Изучение понятия </a:t>
            </a:r>
            <a:endParaRPr lang="ru-RU" sz="4400" b="1" dirty="0" smtClean="0"/>
          </a:p>
          <a:p>
            <a:pPr>
              <a:buNone/>
            </a:pPr>
            <a:r>
              <a:rPr lang="ru-RU" sz="4400" b="1" dirty="0" smtClean="0"/>
              <a:t>гармонические </a:t>
            </a:r>
            <a:r>
              <a:rPr lang="ru-RU" sz="4400" b="1" dirty="0" smtClean="0"/>
              <a:t>колебания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/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>План </a:t>
            </a:r>
            <a:r>
              <a:rPr lang="ru-RU" b="1" dirty="0" smtClean="0">
                <a:solidFill>
                  <a:srgbClr val="FF0000"/>
                </a:solidFill>
              </a:rPr>
              <a:t>занятия:</a:t>
            </a:r>
            <a:br>
              <a:rPr lang="ru-RU" b="1" dirty="0" smtClean="0">
                <a:solidFill>
                  <a:srgbClr val="FF0000"/>
                </a:solidFill>
              </a:rPr>
            </a:b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83568" y="1268760"/>
            <a:ext cx="8229600" cy="4525963"/>
          </a:xfrm>
        </p:spPr>
        <p:txBody>
          <a:bodyPr>
            <a:noAutofit/>
          </a:bodyPr>
          <a:lstStyle/>
          <a:p>
            <a:pPr marL="742950" lvl="0" indent="-742950">
              <a:buFont typeface="+mj-lt"/>
              <a:buAutoNum type="arabicPeriod"/>
            </a:pPr>
            <a:r>
              <a:rPr lang="ru-RU" sz="4000" b="1" dirty="0" smtClean="0"/>
              <a:t>Определение </a:t>
            </a:r>
            <a:r>
              <a:rPr lang="ru-RU" sz="4000" b="1" dirty="0" smtClean="0"/>
              <a:t>гармонических колебаний. Уравнение гармонических колебаний</a:t>
            </a:r>
          </a:p>
          <a:p>
            <a:pPr marL="742950" lvl="0" indent="-742950">
              <a:buFont typeface="+mj-lt"/>
              <a:buAutoNum type="arabicPeriod"/>
            </a:pPr>
            <a:r>
              <a:rPr lang="ru-RU" sz="4000" b="1" dirty="0" smtClean="0"/>
              <a:t>Параметры уравнения  гармонических колебаний</a:t>
            </a:r>
          </a:p>
          <a:p>
            <a:pPr marL="742950" lvl="0" indent="-742950">
              <a:buFont typeface="+mj-lt"/>
              <a:buAutoNum type="arabicPeriod"/>
            </a:pPr>
            <a:r>
              <a:rPr lang="ru-RU" sz="4000" b="1" dirty="0" smtClean="0"/>
              <a:t>Гармонические колебания в профессии </a:t>
            </a:r>
          </a:p>
          <a:p>
            <a:pPr marL="742950" indent="-742950">
              <a:buFont typeface="+mj-lt"/>
              <a:buAutoNum type="arabicPeriod"/>
            </a:pPr>
            <a:r>
              <a:rPr lang="ru-RU" sz="4000" b="1" dirty="0" smtClean="0"/>
              <a:t>Тестирование</a:t>
            </a:r>
            <a:endParaRPr lang="ru-RU" sz="4000" b="1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C:\Users\Рост\Downloads\605479b9d2a9a318450583.pn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753600" cy="730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55922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Домашнее задание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44824"/>
            <a:ext cx="8229600" cy="4281339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sz="3600" dirty="0" smtClean="0"/>
              <a:t>1.Построить график гармонического </a:t>
            </a:r>
          </a:p>
          <a:p>
            <a:pPr>
              <a:buNone/>
            </a:pPr>
            <a:r>
              <a:rPr lang="ru-RU" sz="3600" dirty="0" smtClean="0"/>
              <a:t>колебания                                )</a:t>
            </a:r>
          </a:p>
          <a:p>
            <a:pPr>
              <a:buNone/>
            </a:pPr>
            <a:r>
              <a:rPr lang="ru-RU" sz="3600" dirty="0" smtClean="0"/>
              <a:t>2. Ответить на вопросы</a:t>
            </a:r>
          </a:p>
          <a:p>
            <a:r>
              <a:rPr lang="ru-RU" sz="3600" dirty="0" smtClean="0"/>
              <a:t>Где встречаются гармонические колебания напряжения в дорожно-строительной технике?</a:t>
            </a:r>
          </a:p>
          <a:p>
            <a:r>
              <a:rPr lang="ru-RU" sz="3600" dirty="0" smtClean="0"/>
              <a:t>Что нужно применять для уменьшения этого  воздействия?</a:t>
            </a:r>
            <a:endParaRPr lang="ru-RU" sz="36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915816" y="2276872"/>
            <a:ext cx="410387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 smtClean="0"/>
              <a:t>у = </a:t>
            </a:r>
            <a:r>
              <a:rPr lang="ru-RU" sz="4000" dirty="0" smtClean="0"/>
              <a:t>2</a:t>
            </a:r>
            <a:r>
              <a:rPr lang="en-US" sz="4000" dirty="0" err="1" smtClean="0"/>
              <a:t>cos</a:t>
            </a:r>
            <a:r>
              <a:rPr lang="ru-RU" sz="4000" dirty="0" smtClean="0"/>
              <a:t>(</a:t>
            </a:r>
            <a:r>
              <a:rPr lang="en-US" sz="4000" dirty="0" smtClean="0"/>
              <a:t>x</a:t>
            </a:r>
            <a:r>
              <a:rPr lang="ru-RU" sz="4000" dirty="0" smtClean="0"/>
              <a:t>+</a:t>
            </a:r>
            <a:endParaRPr lang="ru-RU" sz="4000" dirty="0"/>
          </a:p>
        </p:txBody>
      </p:sp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3073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436096" y="2132856"/>
            <a:ext cx="360040" cy="129614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Ответить на вопросы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400" u="sng" dirty="0" smtClean="0"/>
              <a:t>Сегодня на занятие узнал, что</a:t>
            </a:r>
            <a:r>
              <a:rPr lang="ru-RU" sz="4400" u="sng" dirty="0" smtClean="0"/>
              <a:t>…</a:t>
            </a:r>
            <a:r>
              <a:rPr lang="ru-RU" sz="4400" dirty="0" smtClean="0"/>
              <a:t>..</a:t>
            </a:r>
          </a:p>
          <a:p>
            <a:endParaRPr lang="ru-RU" sz="4400" dirty="0" smtClean="0"/>
          </a:p>
          <a:p>
            <a:endParaRPr lang="ru-RU" sz="4400" dirty="0" smtClean="0"/>
          </a:p>
          <a:p>
            <a:r>
              <a:rPr lang="ru-RU" sz="4400" u="sng" dirty="0" smtClean="0"/>
              <a:t>- </a:t>
            </a:r>
            <a:r>
              <a:rPr lang="ru-RU" sz="4400" u="sng" dirty="0" smtClean="0"/>
              <a:t>Я научился ….. </a:t>
            </a:r>
            <a:endParaRPr lang="ru-RU" sz="4400" dirty="0" smtClean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68</TotalTime>
  <Words>75</Words>
  <Application>Microsoft Office PowerPoint</Application>
  <PresentationFormat>Экран (4:3)</PresentationFormat>
  <Paragraphs>21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Тема занятия : Гармонические колебания</vt:lpstr>
      <vt:lpstr>Цель занятия</vt:lpstr>
      <vt:lpstr> План занятия: </vt:lpstr>
      <vt:lpstr>Слайд 4</vt:lpstr>
      <vt:lpstr>Слайд 5</vt:lpstr>
      <vt:lpstr>Слайд 6</vt:lpstr>
      <vt:lpstr>Домашнее задание</vt:lpstr>
      <vt:lpstr>Ответить на вопросы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 занятия : Гармонические колебания</dc:title>
  <dc:creator>Рост</dc:creator>
  <cp:lastModifiedBy>Рост</cp:lastModifiedBy>
  <cp:revision>10</cp:revision>
  <dcterms:created xsi:type="dcterms:W3CDTF">2023-10-11T17:48:58Z</dcterms:created>
  <dcterms:modified xsi:type="dcterms:W3CDTF">2023-10-12T18:33:19Z</dcterms:modified>
</cp:coreProperties>
</file>