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9" r:id="rId3"/>
    <p:sldId id="280" r:id="rId4"/>
    <p:sldId id="277" r:id="rId5"/>
    <p:sldId id="263" r:id="rId6"/>
    <p:sldId id="265" r:id="rId7"/>
    <p:sldId id="278" r:id="rId8"/>
    <p:sldId id="266" r:id="rId9"/>
    <p:sldId id="267" r:id="rId10"/>
    <p:sldId id="268" r:id="rId11"/>
    <p:sldId id="270" r:id="rId12"/>
    <p:sldId id="271" r:id="rId13"/>
    <p:sldId id="272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07.01.2006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Министерство  образования и науки Российской Федерации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Управление образования и науки Тамбовской области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Тамбовское областное государственное бюджетное профессиональное образовательное учреждение «Мичуринский аграрный техникум»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(ТОГБПОУ «Мичуринский аграрный техникум»)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214554"/>
            <a:ext cx="7406640" cy="3714776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sz="1700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Всероссийский  педагогический конкурс 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«Экология – дело каждого»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ВНУТРИ ПРЕДМЕТНЫЙ КОМПЛЕКС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«ЭКОЛОГИЯ РАЗУМА»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Автор работы:  преподаватель Чеков Аркадий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Викторович</a:t>
            </a:r>
          </a:p>
          <a:p>
            <a:pPr algn="ctr">
              <a:spcBef>
                <a:spcPts val="0"/>
              </a:spcBef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НОВИКОВО - 2022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САМУМ-АБОС-112\БАЗОВЫЙ четверг\БОБРОВАЯ РЕКА\SAM_365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14612" cy="2357430"/>
          </a:xfrm>
          <a:prstGeom prst="rect">
            <a:avLst/>
          </a:prstGeom>
          <a:noFill/>
        </p:spPr>
      </p:pic>
      <p:pic>
        <p:nvPicPr>
          <p:cNvPr id="3" name="Рисунок 2" descr="C:\Documents and Settings\Admin\Рабочий стол\САМУМ-АБОС-112\БАЗОВЫЙ четверг\БОБРОВАЯ РЕКА\SAM_365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0"/>
            <a:ext cx="3000364" cy="2357430"/>
          </a:xfrm>
          <a:prstGeom prst="rect">
            <a:avLst/>
          </a:prstGeom>
          <a:noFill/>
        </p:spPr>
      </p:pic>
      <p:pic>
        <p:nvPicPr>
          <p:cNvPr id="4" name="Рисунок 3" descr="C:\Documents and Settings\Admin\Рабочий стол\САМУМ-АБОС-112\БАЗОВЫЙ четверг\БОБРОВАЯ РЕКА\SAM_367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86256"/>
            <a:ext cx="3571900" cy="2571744"/>
          </a:xfrm>
          <a:prstGeom prst="rect">
            <a:avLst/>
          </a:prstGeom>
          <a:noFill/>
        </p:spPr>
      </p:pic>
      <p:pic>
        <p:nvPicPr>
          <p:cNvPr id="5" name="Рисунок 4" descr="C:\Documents and Settings\Admin\Рабочий стол\САМУМ-АБОС-112\БАЗОВЫЙ четверг\БОБРОВАЯ РЕКА\SAM_368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3286124"/>
            <a:ext cx="2786050" cy="3571876"/>
          </a:xfrm>
          <a:prstGeom prst="rect">
            <a:avLst/>
          </a:prstGeom>
          <a:noFill/>
        </p:spPr>
      </p:pic>
      <p:pic>
        <p:nvPicPr>
          <p:cNvPr id="6" name="Рисунок 5" descr="C:\Documents and Settings\Admin\Рабочий стол\САМУМ-АБОС-112\БАЗОВЫЙ четверг\БОБРОВАЯ РЕКА\SAM_370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714356"/>
            <a:ext cx="2928926" cy="34607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320"/>
            <a:ext cx="8433654" cy="5583572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Участок</a:t>
            </a:r>
            <a:r>
              <a:rPr lang="ru-RU" sz="1600" dirty="0" smtClean="0">
                <a:solidFill>
                  <a:srgbClr val="FF0000"/>
                </a:solidFill>
              </a:rPr>
              <a:t> 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возрастных сосен, расчётный срок закладки соснового  с дополнением  вяза парка 1898  год.  А именно в год открытия 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Иоанно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Богословской  мужской гимназии, построенной на средства  писателя – публициста, барина А.И.Новикова.  </a:t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данный момент на участке осталось 7 сосен и одна из них в критическом состоянии. Сформированы ресурсы и средства для начала  ремонтных работ по удалению сорной  древесной растительности и бытового мусора силами сотрудников и обучающихся  образовательного учреждения. Работы начнутся сразу после схода снега и с соблюдением  норм  противопожарной безопасности весной 2022 года. Работы  будет контролировать как  преподаватель, так и  администрация Новиковского  муниципалитета.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ПАРК\SAM_8002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43200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D:\ПАРК\SAM_8003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008495" y="0"/>
            <a:ext cx="2135505" cy="284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:\ПАРК\SAM_8005.JPG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86050" y="1571612"/>
            <a:ext cx="4214841" cy="30003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Стрелка вниз 4"/>
          <p:cNvSpPr/>
          <p:nvPr/>
        </p:nvSpPr>
        <p:spPr>
          <a:xfrm>
            <a:off x="4286248" y="1071546"/>
            <a:ext cx="1143008" cy="221457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родник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D:\ПАРК\SAM_7998.JPG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28860" y="4714884"/>
            <a:ext cx="3143272" cy="192881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Стрелка вправо 6"/>
          <p:cNvSpPr/>
          <p:nvPr/>
        </p:nvSpPr>
        <p:spPr>
          <a:xfrm>
            <a:off x="214282" y="5000636"/>
            <a:ext cx="2764358" cy="119901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Браконьерский  подпил возрастной сосны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Используемые биологические объекты  предполагают  улучшение кормовой базы  для медоносных пчёл и других насекомых, расширение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разнообразования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флоры прудов до состояния  местных достопримечательностей,  декоративное украшение памятников и захоронений на территории населённого пункта.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К Экология - дело каждого 2022 год МАТЕРИАЛ\Презентация МАТЕРИАЛ Экология Разума-2022\20170907_1619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95526"/>
            <a:ext cx="2700338" cy="4462474"/>
          </a:xfrm>
          <a:prstGeom prst="rect">
            <a:avLst/>
          </a:prstGeom>
          <a:noFill/>
        </p:spPr>
      </p:pic>
      <p:pic>
        <p:nvPicPr>
          <p:cNvPr id="5" name="Рисунок 4" descr="E:\К Экология - дело каждого 2022 год МАТЕРИАЛ\кувшинка красная книг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571612"/>
            <a:ext cx="328611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К Экология - дело каждого 2022 год МАТЕРИАЛ\безвременник весёлый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4500570"/>
            <a:ext cx="3214678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К Экология - дело каждого 2022 год МАТЕРИАЛ\Презентация МАТЕРИАЛ Экология Разума-2022\7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3000372"/>
            <a:ext cx="3569995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320"/>
            <a:ext cx="8433654" cy="6226514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Проектируемые итоги реализации Внутри предметного комплекса «Экология Разума»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1.Полное благоустройство территории с возрастными соснами в с.Новиково, территории родника и самого родника до  получения полноценной питьевой воды.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2.Историческая площадка  получит необходимый   наглядный вид, включая и территорию луга «Церковный сад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3.Водоохранная зона  в районе села Новиково будет обрамлена посадками липы мелколистной.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4.Луговой участок   вдоль русла реки Большая Вишнёвка в районе с.Новиково именуемый «Бобровая река» будет  обладать развитыми посадками кипрея, калины красной, тёрна, шиповник – розы. Эти культуры также увеличат   кормовую ценность для медоносных пчёл и других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насекомых.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5.Пойменный участок  реки Большая Вишнёвка за с.Новиково также будет иметь  хорошо развитые  заросли кипрея 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иван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чая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6. Пруды Училищный,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Колхозка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Щучий будут иметь достаточные посадки (заросли) лотоса Комарова и белой кувшинки, которые повысят максимальную эстетическую привлекательность в период цветения.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7. Липовый парк им. А.И.Новикова  будет иметь не только  чистую плоскость от сорных и опасных культур, но и восстановленную линию деревьев (подсадка саженцев).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8.Участие в работах и освоение доступных приёмов и методов работы в целях экологической реконструкции, обогащения территорий природными объектами, наглядность роста значения и значимости  формируемого результата будут максимально  мотивировать  сознание обучающихся  на  формирование активной экологической позиции, способной реализоваться  по месту социально – бытовой  жизнедеятельности.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9.Весь Комплекс  направлен на формирование и повышение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брейдинга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села Новиково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Староюрьеского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 Тамбовской области. Объём работ  доступен для  возможностей   местного населения и образовательного учреждения.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10.Внутри предметный Комплекс не только дополняет  образовательный процесс, но и наполняет его эмоционально – психологическими и духовно – нравственными  составляющими.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320"/>
            <a:ext cx="8362216" cy="158304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Documents and Settings\Admin\Рабочий стол\АГРОПЕРСПЕКТИВА - 2017 ГОД\ОЭР-2017 год\Боголюбовская душа\SAM_561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7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14" y="357166"/>
            <a:ext cx="7498080" cy="6072230"/>
          </a:xfrm>
        </p:spPr>
        <p:txBody>
          <a:bodyPr>
            <a:normAutofit/>
          </a:bodyPr>
          <a:lstStyle/>
          <a:p>
            <a:pPr lvl="0"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ПРОБЛЕМЫ ПРОЕКТА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Пустующие территории с потенциалом  общественной полезности  окончательно теряют свои свойства и качества, если  над ними не осуществлять организованный контроль и общественно – полезную деятельность со стороны заинтересованных сторон, взявших обязательства перед действующим законодательством  по сохранению и улучшению экологических условий  на административной территории местного социума.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320"/>
            <a:ext cx="8433654" cy="5726448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БАЗОВЫЕ ПОКАЗАТЕЛИ  ВНУТРИ ПРЕДМЕТНОГО КОМПЛЕКСА «ЭКОЛОГИЯ РАЗУМА» реализуемого в качестве проекта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 Коренное влияние на показатели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брейдинга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территории населённого пункта.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2.Повышение экологической ценности пустующих территорий  с увеличением их  биологического потенциала.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3.Мотивая обучающихся к возможности создания подобных объектов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практико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– экологического направления по месту социально – бытовой  жизнедеятельности.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 Срок выполнения работ  2022 – 2030 годы позволит не только полностью выполнить предусмотренные работы, но и наглядно получить  результаты   максимально удовлетворяющим общественным вкусам и  требованиям.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К Экология - дело каждого 2022 год МАТЕРИАЛ\Презентация МАТЕРИАЛ Экология Разума-2022\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857256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94076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пустующая территория представляет интерес только тогда, когда сохраняется  дееспособное население и население, которое в состоянии генерировать  необходимее инициативу, которое в состоянии максимально извлечь разумную выгоду от  её эксплуатации.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ОБЪЕКТ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Практика экологического воздействия на пустующие территории находящихся на  административной территории Новиковского муниципалитета  Староюрьевского района Тамбовской области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08363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Предмет: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перспективы участия ресурсов образовательного учреждения в экологическом благоустройстве пустующих территорий и территорий в границах  населённого  пункта  муниципалитета;  использование результатов деятельности в развитии образовательного процесса в образовательном учреждении.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способствовать практической  реализации внутри предметного комплекса «Экология Разума» и анализу  потенциала    образовательного учреждения  в перспективах формирования  экологической культуры над  пустующими территориями, на которых выполняются работы  по экологической реконструкции.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583572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1.Используя практическую деятельность и доступные ресурсы  повлиять на экологическое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состояние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выбранных объектов в целях повышения привлекательности  территорий  для населения и туристов.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Дать представление о содержании и возможностях  проектируемой  деятельности в которой используются ресурсы образовательного учреждения на данной территории, расположенной на территории села Новиково Староюрьевского района Тамбовской области;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3.Проследить  за формированием результативности выполнения проектируемого объёма работ на этой территории;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4.Показать,   как влияет  целевая и систематическая деятельность на экологическую обстановку  имеющуюся   в настоящее время  на административной территории  Новиковского  муниципалитета Староюрьевского района Тамбовской области.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5.В процессе выполнения работ и фиксации получаемых результатов  сформировать у обучающихся   мотивацию для реализации инициативной экологической культуры в период  личного времяпрепровождения как  в статусе обучающегося, так и выпускника образовательного учреждения.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К Экология - дело каждого 2022 год МАТЕРИАЛ\Презентация МАТЕРИАЛ Экология Разума-2022\lotos-orehonosnyj-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5120" y="2362200"/>
            <a:ext cx="341375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E:\К Экология - дело каждого 2022 год МАТЕРИАЛ\Презентация МАТЕРИАЛ Экология Разума-2022\IMG_20201026_09385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500570"/>
            <a:ext cx="2857487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E:\К Экология - дело каждого 2022 год МАТЕРИАЛ\Презентация МАТЕРИАЛ Экология Разума-2022\IMG_20201026_0941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3446"/>
            <a:ext cx="2428859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К Экология - дело каждого 2022 год МАТЕРИАЛ\Презентация МАТЕРИАЛ Экология Разума-2022\IMG_20201026_094151_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4572008"/>
            <a:ext cx="2857488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274320"/>
            <a:ext cx="8433654" cy="1143000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настоящее время выполнены практические работы  по  семенному распространению лотоса Комарова из Приморского края. Были закуплены семена. Посев был организован   весной 2021 года. Работы будут продолжены с привлечением  обучающихся образовательного  учреждения.  Засев организован на двух  прудах в границах   села Новиково.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297820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Участок реки Большая Вишнёвка  в районе села Новиково, ограниченный  автомобильным мостом и липовым парком имени А.И.Новикова. Первоначало на нём велись 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учебные  работы по учёту  водных запасов создаваемых бобрами в течении  весны – осени до  ледостава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состояние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водоохранной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зон активности бобров   использованию кормовых ресурсов, состоянию распространения ятрышника  пятнистого. Теперь работы будут расширены с учётом   конкретных решений   изложенных  во Внутри предметном комплексе «Экология Разума»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99</TotalTime>
  <Words>260</Words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Министерство  образования и науки Российской Федерации Управление образования и науки Тамбовской области Тамбовское областное государственное бюджетное профессиональное образовательное учреждение «Мичуринский аграрный техникум» (ТОГБПОУ «Мичуринский аграрный техникум»)</vt:lpstr>
      <vt:lpstr>ПРОБЛЕМЫ ПРОЕКТА          Пустующие территории с потенциалом  общественной полезности  окончательно теряют свои свойства и качества, если  над ними не осуществлять организованный контроль и общественно – полезную деятельность со стороны заинтересованных сторон, взявших обязательства перед действующим законодательством  по сохранению и улучшению экологических условий  на административной территории местного социума. </vt:lpstr>
      <vt:lpstr>БАЗОВЫЕ ПОКАЗАТЕЛИ  ВНУТРИ ПРЕДМЕТНОГО КОМПЛЕКСА «ЭКОЛОГИЯ РАЗУМА» реализуемого в качестве проекта 1. Коренное влияние на показатели брейдинга  территории населённого пункта. 2.Повышение экологической ценности пустующих территорий  с увеличением их  биологического потенциала. 3.Мотивая обучающихся к возможности создания подобных объектов  практико – экологического направления по месту социально – бытовой  жизнедеятельности. 4. Срок выполнения работ  2022 – 2030 годы позволит не только полностью выполнить предусмотренные работы, но и наглядно получить  результаты   максимально удовлетворяющим общественным вкусам и  требованиям.</vt:lpstr>
      <vt:lpstr>Слайд 4</vt:lpstr>
      <vt:lpstr>АКТУАЛЬНОСТЬ ТЕМЫ Каждая пустующая территория представляет интерес только тогда, когда сохраняется  дееспособное население и население, которое в состоянии генерировать  необходимее инициативу, которое в состоянии максимально извлечь разумную выгоду от  её эксплуатации.   ОБЪЕКТ Практика экологического воздействия на пустующие территории находящихся на  административной территории Новиковского муниципалитета  Староюрьевского района Тамбовской области </vt:lpstr>
      <vt:lpstr>Предмет: перспективы участия ресурсов образовательного учреждения в экологическом благоустройстве пустующих территорий и территорий в границах  населённого  пункта  муниципалитета;  использование результатов деятельности в развитии образовательного процесса в образовательном учреждении.   Цель: способствовать практической  реализации внутри предметного комплекса «Экология Разума» и анализу  потенциала    образовательного учреждения  в перспективах формирования  экологической культуры над  пустующими территориями, на которых выполняются работы  по экологической реконструкции. </vt:lpstr>
      <vt:lpstr>ЗАДАЧИ 1.Используя практическую деятельность и доступные ресурсы  повлиять на экологическое   состояние выбранных объектов в целях повышения привлекательности  территорий  для населения и туристов. 2. Дать представление о содержании и возможностях  проектируемой  деятельности в которой используются ресурсы образовательного учреждения на данной территории, расположенной на территории села Новиково Староюрьевского района Тамбовской области; 3.Проследить  за формированием результативности выполнения проектируемого объёма работ на этой территории; 4.Показать,   как влияет  целевая и систематическая деятельность на экологическую обстановку  имеющуюся   в настоящее время  на административной территории  Новиковского  муниципалитета Староюрьевского района Тамбовской области. 5.В процессе выполнения работ и фиксации получаемых результатов  сформировать у обучающихся   мотивацию для реализации инициативной экологической культуры в период  личного времяпрепровождения как  в статусе обучающегося, так и выпускника образовательного учреждения.  </vt:lpstr>
      <vt:lpstr>В настоящее время выполнены практические работы  по  семенному распространению лотоса Комарова из Приморского края. Были закуплены семена. Посев был организован   весной 2021 года. Работы будут продолжены с привлечением  обучающихся образовательного  учреждения.  Засев организован на двух  прудах в границах   села Новиково.</vt:lpstr>
      <vt:lpstr>Участок реки Большая Вишнёвка  в районе села Новиково, ограниченный  автомобильным мостом и липовым парком имени А.И.Новикова. Первоначало на нём велись  учебные  работы по учёту  водных запасов создаваемых бобрами в течении  весны – осени до  ледостава, состояние водоохранной зон активности бобров   использованию кормовых ресурсов, состоянию распространения ятрышника  пятнистого. Теперь работы будут расширены с учётом   конкретных решений   изложенных  во Внутри предметном комплексе «Экология Разума»</vt:lpstr>
      <vt:lpstr>Слайд 10</vt:lpstr>
      <vt:lpstr>Участок  возрастных сосен, расчётный срок закладки соснового  с дополнением  вяза парка 1898  год.  А именно в год открытия Иоанно – Богословской  мужской гимназии, построенной на средства  писателя – публициста, барина А.И.Новикова.   В данный момент на участке осталось 7 сосен и одна из них в критическом состоянии. Сформированы ресурсы и средства для начала  ремонтных работ по удалению сорной  древесной растительности и бытового мусора силами сотрудников и обучающихся  образовательного учреждения. Работы начнутся сразу после схода снега и с соблюдением  норм  противопожарной безопасности весной 2022 года. Работы  будет контролировать как  преподаватель, так и  администрация Новиковского  муниципалитета.</vt:lpstr>
      <vt:lpstr>Слайд 12</vt:lpstr>
      <vt:lpstr>Используемые биологические объекты  предполагают  улучшение кормовой базы  для медоносных пчёл и других насекомых, расширение  разнообразования  флоры прудов до состояния  местных достопримечательностей,  декоративное украшение памятников и захоронений на территории населённого пункта.</vt:lpstr>
      <vt:lpstr>Проектируемые итоги реализации Внутри предметного комплекса «Экология Разума»  1.Полное благоустройство территории с возрастными соснами в с.Новиково, территории родника и самого родника до  получения полноценной питьевой воды.   2.Историческая площадка  получит необходимый   наглядный вид, включая и территорию луга «Церковный сад».   3.Водоохранная зона  в районе села Новиково будет обрамлена посадками липы мелколистной.   4.Луговой участок   вдоль русла реки Большая Вишнёвка в районе с.Новиково именуемый «Бобровая река» будет  обладать развитыми посадками кипрея, калины красной, тёрна, шиповник – розы. Эти культуры также увеличат   кормовую ценность для медоносных пчёл и других насекомых.  5.Пойменный участок  реки Большая Вишнёвка за с.Новиково также будет иметь  хорошо развитые  заросли кипрея (иван – чая).  6. Пруды Училищный, Колхозка и Щучий будут иметь достаточные посадки (заросли) лотоса Комарова и белой кувшинки, которые повысят максимальную эстетическую привлекательность в период цветения.   7. Липовый парк им. А.И.Новикова  будет иметь не только  чистую плоскость от сорных и опасных культур, но и восстановленную линию деревьев (подсадка саженцев).   8.Участие в работах и освоение доступных приёмов и методов работы в целях экологической реконструкции, обогащения территорий природными объектами, наглядность роста значения и значимости  формируемого результата будут максимально  мотивировать  сознание обучающихся  на  формирование активной экологической позиции, способной реализоваться  по месту социально – бытовой  жизнедеятельности.  9.Весь Комплекс  направлен на формирование и повышение брейдинга села Новиково Староюрьеского района Тамбовской области. Объём работ  доступен для  возможностей   местного населения и образовательного учреждения. 10.Внутри предметный Комплекс не только дополняет  образовательный процесс, но и наполняет его эмоционально – психологическими и духовно – нравственными  составляющими.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 </cp:lastModifiedBy>
  <cp:revision>28</cp:revision>
  <dcterms:modified xsi:type="dcterms:W3CDTF">2006-01-07T10:16:13Z</dcterms:modified>
</cp:coreProperties>
</file>