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72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Семья и Отечество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Подготовил учитель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русского языка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и литературы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Попова Наталья Васильевна</a:t>
            </a:r>
          </a:p>
          <a:p>
            <a:pPr algn="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2022</a:t>
            </a:r>
            <a:endParaRPr lang="ru-RU" sz="16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56263" cy="105425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Всероссийский классный час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577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9269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69532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 пословицу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51" y="2204864"/>
            <a:ext cx="76327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75421" y="838973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 ЫДЖУН И КАТ, ТЕВОС АД ЬВОБЮЛ ЕЬМЕС 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541" y="2204864"/>
            <a:ext cx="5256584" cy="35480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487593" y="5534561"/>
            <a:ext cx="58807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>
                <a:solidFill>
                  <a:srgbClr val="C00000"/>
                </a:solidFill>
              </a:rPr>
              <a:t>В семье любовь да совет, так и нужды нет.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4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8208912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61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064896" cy="3456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3645024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Перед вами фрагменты. Ваша задача восполнить пробелы.</a:t>
            </a:r>
          </a:p>
          <a:p>
            <a:r>
              <a:rPr lang="ru-RU" sz="3200" dirty="0"/>
              <a:t>1.     Одна у человека мать, </a:t>
            </a:r>
            <a:r>
              <a:rPr lang="ru-RU" sz="3200" dirty="0" smtClean="0"/>
              <a:t>………..</a:t>
            </a:r>
            <a:endParaRPr lang="ru-RU" sz="3200" dirty="0"/>
          </a:p>
          <a:p>
            <a:r>
              <a:rPr lang="ru-RU" sz="3200" dirty="0"/>
              <a:t>2.     Родная сторона – мать, </a:t>
            </a:r>
            <a:r>
              <a:rPr lang="ru-RU" sz="3200" dirty="0" smtClean="0"/>
              <a:t>……….</a:t>
            </a:r>
            <a:endParaRPr lang="ru-RU" sz="3200" dirty="0"/>
          </a:p>
          <a:p>
            <a:r>
              <a:rPr lang="ru-RU" sz="3200" dirty="0" smtClean="0"/>
              <a:t>3</a:t>
            </a:r>
            <a:r>
              <a:rPr lang="ru-RU" sz="3200" dirty="0"/>
              <a:t>.  </a:t>
            </a:r>
            <a:r>
              <a:rPr lang="ru-RU" sz="3200" dirty="0" smtClean="0"/>
              <a:t>…………….    </a:t>
            </a:r>
            <a:r>
              <a:rPr lang="ru-RU" sz="3200" dirty="0"/>
              <a:t>умей за неё постоять.</a:t>
            </a:r>
          </a:p>
        </p:txBody>
      </p:sp>
    </p:spTree>
    <p:extLst>
      <p:ext uri="{BB962C8B-B14F-4D97-AF65-F5344CB8AC3E}">
        <p14:creationId xmlns:p14="http://schemas.microsoft.com/office/powerpoint/2010/main" val="111596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равила </a:t>
            </a:r>
            <a:r>
              <a:rPr lang="ru-RU" sz="36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составления </a:t>
            </a:r>
            <a:r>
              <a:rPr lang="ru-RU" sz="36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синквейна</a:t>
            </a:r>
            <a:r>
              <a:rPr lang="ru-RU" sz="3600" dirty="0" smtClean="0"/>
              <a:t>.</a:t>
            </a:r>
          </a:p>
          <a:p>
            <a:endParaRPr lang="ru-RU" sz="3600" dirty="0"/>
          </a:p>
          <a:p>
            <a:r>
              <a:rPr lang="ru-RU" sz="2400" dirty="0"/>
              <a:t>1 строка – одно слово, обычно существительное, отражающее главную идею;</a:t>
            </a:r>
          </a:p>
          <a:p>
            <a:r>
              <a:rPr lang="ru-RU" sz="2400" dirty="0"/>
              <a:t>2 строка – два слова, прилагательные, описывающие основную мысль;</a:t>
            </a:r>
          </a:p>
          <a:p>
            <a:r>
              <a:rPr lang="ru-RU" sz="2400" dirty="0"/>
              <a:t>3 строка – три слова, глаголы, описывающие действия в рамках темы;</a:t>
            </a:r>
          </a:p>
          <a:p>
            <a:r>
              <a:rPr lang="ru-RU" sz="2400" dirty="0"/>
              <a:t>4 строка - фраза из нескольких слов, выражающая отношение к теме;</a:t>
            </a:r>
          </a:p>
          <a:p>
            <a:r>
              <a:rPr lang="ru-RU" sz="2400" dirty="0"/>
              <a:t>5 строка – одно слово (ассоциация, синоним к теме, обычно существительное, допускается описательный оборот, эмоциональное отношение к теме).</a:t>
            </a:r>
          </a:p>
        </p:txBody>
      </p:sp>
    </p:spTree>
    <p:extLst>
      <p:ext uri="{BB962C8B-B14F-4D97-AF65-F5344CB8AC3E}">
        <p14:creationId xmlns:p14="http://schemas.microsoft.com/office/powerpoint/2010/main" val="334237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88640"/>
            <a:ext cx="8640960" cy="6229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81845" y="4797152"/>
            <a:ext cx="7380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1. Семья;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2. счастливая, крепкая;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3. оберегает, поддерживает, ценит;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4. окружает материнской любовью;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5. семейство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28085" y="698073"/>
            <a:ext cx="58681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1. Родина.</a:t>
            </a:r>
            <a:br>
              <a:rPr lang="ru-RU" b="1" i="1" dirty="0"/>
            </a:br>
            <a:r>
              <a:rPr lang="ru-RU" b="1" i="1" dirty="0"/>
              <a:t>2. Малая, большая.</a:t>
            </a:r>
            <a:br>
              <a:rPr lang="ru-RU" b="1" i="1" dirty="0"/>
            </a:br>
            <a:r>
              <a:rPr lang="ru-RU" b="1" i="1" dirty="0"/>
              <a:t>3. Родиться, жить, помнить.</a:t>
            </a:r>
            <a:br>
              <a:rPr lang="ru-RU" b="1" i="1" dirty="0"/>
            </a:br>
            <a:r>
              <a:rPr lang="ru-RU" b="1" i="1" dirty="0"/>
              <a:t>4. Место, где родился человек.</a:t>
            </a:r>
            <a:br>
              <a:rPr lang="ru-RU" b="1" i="1" dirty="0"/>
            </a:br>
            <a:r>
              <a:rPr lang="ru-RU" b="1" i="1" dirty="0"/>
              <a:t>5. Отечество.</a:t>
            </a:r>
          </a:p>
        </p:txBody>
      </p:sp>
    </p:spTree>
    <p:extLst>
      <p:ext uri="{BB962C8B-B14F-4D97-AF65-F5344CB8AC3E}">
        <p14:creationId xmlns:p14="http://schemas.microsoft.com/office/powerpoint/2010/main" val="10387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352928" cy="6448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2505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560840" cy="1512168"/>
          </a:xfrm>
        </p:spPr>
        <p:txBody>
          <a:bodyPr>
            <a:noAutofit/>
          </a:bodyPr>
          <a:lstStyle/>
          <a:p>
            <a:pPr algn="r"/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&lt;&lt;</a:t>
            </a:r>
            <a:r>
              <a:rPr lang="ru-RU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Счастлив тот, кто счастлив у себя дома</a:t>
            </a: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&gt;&gt;</a:t>
            </a:r>
            <a:r>
              <a:rPr lang="ru-RU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/>
            </a:r>
            <a:br>
              <a:rPr lang="ru-RU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</a:br>
            <a:r>
              <a:rPr lang="ru-RU" sz="2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Л.Н. Толстой</a:t>
            </a:r>
            <a:endParaRPr lang="ru-RU" sz="2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2746375" cy="3706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436096" y="2060848"/>
            <a:ext cx="3008313" cy="3168352"/>
          </a:xfrm>
        </p:spPr>
        <p:txBody>
          <a:bodyPr>
            <a:noAutofit/>
          </a:bodyPr>
          <a:lstStyle/>
          <a:p>
            <a:r>
              <a:rPr lang="ru-RU" sz="15000" dirty="0" smtClean="0">
                <a:solidFill>
                  <a:schemeClr val="accent1"/>
                </a:solidFill>
              </a:rPr>
              <a:t>7я</a:t>
            </a:r>
            <a:endParaRPr lang="ru-RU" sz="15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7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8712968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874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16632"/>
            <a:ext cx="8856985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865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7704856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74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7620000" cy="4895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4671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980728"/>
            <a:ext cx="7560841" cy="53427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331640" y="118373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Любовь, прощение, терпение 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207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8" cy="59766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620688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Золотые юбиляры</a:t>
            </a:r>
          </a:p>
          <a:p>
            <a:pPr algn="ctr"/>
            <a:endParaRPr lang="ru-RU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215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496944" cy="61206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Серебряные юбиляры</a:t>
            </a:r>
          </a:p>
        </p:txBody>
      </p:sp>
    </p:spTree>
    <p:extLst>
      <p:ext uri="{BB962C8B-B14F-4D97-AF65-F5344CB8AC3E}">
        <p14:creationId xmlns:p14="http://schemas.microsoft.com/office/powerpoint/2010/main" val="178139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446</TotalTime>
  <Words>184</Words>
  <Application>Microsoft Office PowerPoint</Application>
  <PresentationFormat>Экран (4:3)</PresentationFormat>
  <Paragraphs>34</Paragraphs>
  <Slides>15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Всероссийский классный час</vt:lpstr>
      <vt:lpstr>&lt;&lt;Счастлив тот, кто счастлив у себя дома&gt;&gt; Л.Н. Толстой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&lt;&lt;Счастлив тот, кто счастлив у себя дома&gt;&gt;</dc:title>
  <dc:creator>Пользователь</dc:creator>
  <cp:lastModifiedBy>Пользоватедь</cp:lastModifiedBy>
  <cp:revision>21</cp:revision>
  <dcterms:created xsi:type="dcterms:W3CDTF">2017-05-22T15:19:44Z</dcterms:created>
  <dcterms:modified xsi:type="dcterms:W3CDTF">2022-08-15T19:30:16Z</dcterms:modified>
</cp:coreProperties>
</file>