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40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3;&#1086;&#1074;&#1072;&#1103;%20&#1087;&#1072;&#1087;&#1082;&#1072;\Pesni_o_zime_-_Esli_sneg_idyot_(iPleer.fm)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3;&#1086;&#1074;&#1072;&#1103;%20&#1087;&#1072;&#1087;&#1082;&#1072;\Detskie_pesni_o_Vesne_-_Vesennyaya_Kapel_(iPleer.fm)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3;&#1086;&#1074;&#1072;&#1103;%20&#1087;&#1072;&#1087;&#1082;&#1072;\Pesnya_o_lete_-_(iPleer.fm)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3;&#1086;&#1074;&#1072;&#1103;%20&#1087;&#1072;&#1087;&#1082;&#1072;\Pesni_pro_osen_-_Osen_v_gosti_k_nam_prishla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48651"/>
            <a:ext cx="9144000" cy="176184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+mn-lt"/>
              </a:rPr>
              <a:t>Времена  года</a:t>
            </a:r>
            <a:endParaRPr lang="ru-RU" sz="60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2398" y="3197046"/>
            <a:ext cx="3065929" cy="48587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58389" y="6310648"/>
            <a:ext cx="463639" cy="34772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7551"/>
            <a:ext cx="7886700" cy="898895"/>
          </a:xfrm>
        </p:spPr>
        <p:txBody>
          <a:bodyPr>
            <a:normAutofit/>
          </a:bodyPr>
          <a:lstStyle/>
          <a:p>
            <a:pPr algn="ctr"/>
            <a:endParaRPr lang="ru-RU" sz="4800" b="1" i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133600" y="4025154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66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hlinkClick r:id="rId2" action="ppaction://hlinksldjump"/>
                </a:rPr>
                <a:t>Осень</a:t>
              </a:r>
              <a:r>
                <a:rPr lang="ru-RU" sz="2400" dirty="0" smtClean="0">
                  <a:solidFill>
                    <a:srgbClr val="000000"/>
                  </a:solidFill>
                </a:rPr>
                <a:t>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133600" y="1510554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5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hlinkClick r:id="rId3" action="ppaction://hlinksldjump"/>
                </a:rPr>
                <a:t>Зима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133600" y="2348754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64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hlinkClick r:id="rId4" action="ppaction://hlinksldjump"/>
                </a:rPr>
                <a:t>Весна</a:t>
              </a:r>
              <a:r>
                <a:rPr lang="ru-RU" sz="2400" dirty="0" smtClean="0">
                  <a:solidFill>
                    <a:srgbClr val="000000"/>
                  </a:solidFill>
                </a:rPr>
                <a:t>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133600" y="3186954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54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  <a:hlinkClick r:id="rId5" action="ppaction://hlinksldjump"/>
                </a:rPr>
                <a:t>Лето 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oboi_zima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216721" y="6078829"/>
            <a:ext cx="528034" cy="43144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esni_o_zime_-_Esli_sneg_idyot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7380" y="5156915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вес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29443" cy="6858000"/>
          </a:xfrm>
          <a:prstGeom prst="rect">
            <a:avLst/>
          </a:prstGeom>
          <a:noFill/>
        </p:spPr>
      </p:pic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8371268" y="6207617"/>
            <a:ext cx="515155" cy="4378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Detskie_pesni_o_Vesne_-_Vesennyaya_Kapel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5234" y="57364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6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ле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9977" cy="6858000"/>
          </a:xfrm>
          <a:prstGeom prst="rect">
            <a:avLst/>
          </a:prstGeom>
          <a:noFill/>
        </p:spPr>
      </p:pic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8229600" y="6143223"/>
            <a:ext cx="540913" cy="43788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esnya_o_lete_-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37808" y="55690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осен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19839" cy="6858000"/>
          </a:xfrm>
          <a:prstGeom prst="rect">
            <a:avLst/>
          </a:prstGeom>
          <a:noFill/>
        </p:spPr>
      </p:pic>
      <p:sp>
        <p:nvSpPr>
          <p:cNvPr id="3" name="Управляющая кнопка: далее 2">
            <a:hlinkClick r:id="" action="ppaction://hlinkshowjump?jump=endshow" highlightClick="1"/>
          </p:cNvPr>
          <p:cNvSpPr/>
          <p:nvPr/>
        </p:nvSpPr>
        <p:spPr>
          <a:xfrm>
            <a:off x="8203842" y="6156101"/>
            <a:ext cx="553792" cy="45076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esni_pro_osen_-_Osen_v_gosti_k_nam_prishl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37808" y="5478887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10</Words>
  <Application>Microsoft Office PowerPoint</Application>
  <PresentationFormat>Экран (4:3)</PresentationFormat>
  <Paragraphs>9</Paragraphs>
  <Slides>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Времена  года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25</cp:revision>
  <dcterms:created xsi:type="dcterms:W3CDTF">2014-11-21T11:00:06Z</dcterms:created>
  <dcterms:modified xsi:type="dcterms:W3CDTF">2018-03-20T16:29:01Z</dcterms:modified>
</cp:coreProperties>
</file>