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72" r:id="rId12"/>
    <p:sldId id="273" r:id="rId13"/>
    <p:sldId id="274" r:id="rId14"/>
    <p:sldId id="275" r:id="rId15"/>
    <p:sldId id="276" r:id="rId16"/>
    <p:sldId id="268" r:id="rId17"/>
    <p:sldId id="269" r:id="rId18"/>
    <p:sldId id="270" r:id="rId19"/>
    <p:sldId id="271" r:id="rId20"/>
    <p:sldId id="277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11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FCC6CD-D691-4B0F-AF3B-5A1FF02BBB25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2D93B-1B08-41C2-85C0-84172772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332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2D93B-1B08-41C2-85C0-84172772455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201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9B312-112B-46CB-A26E-B53109B0CD6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9A3-9979-4796-84D5-F822E96DC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684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9B312-112B-46CB-A26E-B53109B0CD6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9A3-9979-4796-84D5-F822E96DC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762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9B312-112B-46CB-A26E-B53109B0CD6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9A3-9979-4796-84D5-F822E96DC6A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68759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9B312-112B-46CB-A26E-B53109B0CD6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9A3-9979-4796-84D5-F822E96DC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925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9B312-112B-46CB-A26E-B53109B0CD6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9A3-9979-4796-84D5-F822E96DC6A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91927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9B312-112B-46CB-A26E-B53109B0CD6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9A3-9979-4796-84D5-F822E96DC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582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9B312-112B-46CB-A26E-B53109B0CD6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9A3-9979-4796-84D5-F822E96DC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895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9B312-112B-46CB-A26E-B53109B0CD6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9A3-9979-4796-84D5-F822E96DC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939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9B312-112B-46CB-A26E-B53109B0CD6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9A3-9979-4796-84D5-F822E96DC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411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9B312-112B-46CB-A26E-B53109B0CD6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9A3-9979-4796-84D5-F822E96DC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37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9B312-112B-46CB-A26E-B53109B0CD6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9A3-9979-4796-84D5-F822E96DC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865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9B312-112B-46CB-A26E-B53109B0CD6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9A3-9979-4796-84D5-F822E96DC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059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9B312-112B-46CB-A26E-B53109B0CD6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9A3-9979-4796-84D5-F822E96DC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008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9B312-112B-46CB-A26E-B53109B0CD6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9A3-9979-4796-84D5-F822E96DC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66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9B312-112B-46CB-A26E-B53109B0CD6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9A3-9979-4796-84D5-F822E96DC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626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9B312-112B-46CB-A26E-B53109B0CD6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69A3-9979-4796-84D5-F822E96DC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015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9B312-112B-46CB-A26E-B53109B0CD6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43A69A3-9979-4796-84D5-F822E96DC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501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996" y="1108535"/>
            <a:ext cx="9144000" cy="7600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учреждение дополнительного образования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«Станция юных натуралистов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Ярцева Смоленской области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7107" y="2030852"/>
            <a:ext cx="9144000" cy="1630018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«Памятники животным»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23467" y="4359691"/>
            <a:ext cx="7956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педагог ДО Бахтина О.П.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23006" y="6104953"/>
            <a:ext cx="43997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Ярцево, 2022 г. </a:t>
            </a:r>
          </a:p>
        </p:txBody>
      </p:sp>
    </p:spTree>
    <p:extLst>
      <p:ext uri="{BB962C8B-B14F-4D97-AF65-F5344CB8AC3E}">
        <p14:creationId xmlns:p14="http://schemas.microsoft.com/office/powerpoint/2010/main" val="10813121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5778" y="1245703"/>
            <a:ext cx="4843928" cy="4638261"/>
          </a:xfrm>
        </p:spPr>
        <p:txBody>
          <a:bodyPr>
            <a:noAutofit/>
          </a:bodyPr>
          <a:lstStyle/>
          <a:p>
            <a:pPr algn="just"/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единственный в мире памятник пиявке, которая лечит людей уже на протяжении 30 веков. Лечение пиявки заключается в том, что она вытягивает плохую кровь. Забирая эту кровь, пиявка спасает человека от болезней и иногда даже смерти.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31" y="1245703"/>
            <a:ext cx="4585252" cy="4638261"/>
          </a:xfrm>
        </p:spPr>
      </p:pic>
      <p:sp>
        <p:nvSpPr>
          <p:cNvPr id="3" name="TextBox 2"/>
          <p:cNvSpPr txBox="1"/>
          <p:nvPr/>
        </p:nvSpPr>
        <p:spPr>
          <a:xfrm>
            <a:off x="715617" y="599372"/>
            <a:ext cx="10760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медицинской пиявки</a:t>
            </a:r>
          </a:p>
        </p:txBody>
      </p:sp>
    </p:spTree>
    <p:extLst>
      <p:ext uri="{BB962C8B-B14F-4D97-AF65-F5344CB8AC3E}">
        <p14:creationId xmlns:p14="http://schemas.microsoft.com/office/powerpoint/2010/main" val="1051106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6116" y="742122"/>
            <a:ext cx="8596668" cy="556591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псу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Балто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6115" y="1630501"/>
            <a:ext cx="3709137" cy="44920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87617" y="2835965"/>
            <a:ext cx="443947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1925 году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Балто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спас от гибели детей крохотного заполярного городка Ном. Табличка с описанием его подвига завершается тремя словами: «Выносливость, верность, ум».</a:t>
            </a:r>
          </a:p>
        </p:txBody>
      </p:sp>
    </p:spTree>
    <p:extLst>
      <p:ext uri="{BB962C8B-B14F-4D97-AF65-F5344CB8AC3E}">
        <p14:creationId xmlns:p14="http://schemas.microsoft.com/office/powerpoint/2010/main" val="37693735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3841657" cy="543339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Барри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325217"/>
            <a:ext cx="3841657" cy="40949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8544" y="5288340"/>
            <a:ext cx="44792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Барри – и другие сенбернары – спасали людей, служили им, и люди в благодарность поставили им памятник.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3771" y="1123875"/>
            <a:ext cx="3175967" cy="38563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04206" y="463065"/>
            <a:ext cx="5495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Розыскная собака Дойра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04206" y="4980258"/>
            <a:ext cx="64779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г. Сортавала, на территории бывшей школы инструкторов розыскных собак стоит небольшой памятник с бронзовым барельефом восточно-европейской овчарки по кличке Дойра</a:t>
            </a:r>
          </a:p>
        </p:txBody>
      </p:sp>
    </p:spTree>
    <p:extLst>
      <p:ext uri="{BB962C8B-B14F-4D97-AF65-F5344CB8AC3E}">
        <p14:creationId xmlns:p14="http://schemas.microsoft.com/office/powerpoint/2010/main" val="12569395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700" y="661060"/>
            <a:ext cx="9986708" cy="64633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коту Елисею и кошке Василисе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749286"/>
            <a:ext cx="4080195" cy="29817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3722" y="1802296"/>
            <a:ext cx="3350279" cy="29287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7334" y="5088835"/>
            <a:ext cx="8771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коту и кошке установлен за помощь в освобождении города от полчища крыс. </a:t>
            </a:r>
          </a:p>
        </p:txBody>
      </p:sp>
    </p:spTree>
    <p:extLst>
      <p:ext uri="{BB962C8B-B14F-4D97-AF65-F5344CB8AC3E}">
        <p14:creationId xmlns:p14="http://schemas.microsoft.com/office/powerpoint/2010/main" val="41139953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1718" y="550930"/>
            <a:ext cx="8596668" cy="530087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подопытной кошке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5" y="1470992"/>
            <a:ext cx="3788648" cy="45710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75668" y="2491408"/>
            <a:ext cx="50623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 установлен как благодарность человека тем животным, которые использовались для проведения научных экспериментов и благодаря которым были сделаны великие научные открытия. </a:t>
            </a:r>
          </a:p>
        </p:txBody>
      </p:sp>
    </p:spTree>
    <p:extLst>
      <p:ext uri="{BB962C8B-B14F-4D97-AF65-F5344CB8AC3E}">
        <p14:creationId xmlns:p14="http://schemas.microsoft.com/office/powerpoint/2010/main" val="29555720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43339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лягушке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8470" y="1696278"/>
            <a:ext cx="3485321" cy="39290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88228" y="1952632"/>
            <a:ext cx="435996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маленькое животное помогло сделать человеку много очень важных открытий. 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Издавна естествоиспытатели и медики проводят свои бесчисленные опыты на лягушках. Она очень живуча и ее легко добыть.</a:t>
            </a:r>
          </a:p>
        </p:txBody>
      </p:sp>
    </p:spTree>
    <p:extLst>
      <p:ext uri="{BB962C8B-B14F-4D97-AF65-F5344CB8AC3E}">
        <p14:creationId xmlns:p14="http://schemas.microsoft.com/office/powerpoint/2010/main" val="2957269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0227" y="2315532"/>
            <a:ext cx="5496338" cy="37896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4551" y="1191489"/>
            <a:ext cx="6887689" cy="887895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котенку с улицы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Лизюкова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 одноименного мультфильма «Котенок с улицы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Лизюкова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(Воронеж)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86656" y="2315533"/>
            <a:ext cx="4153970" cy="38202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424070"/>
            <a:ext cx="10359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Памятники героям мультфильма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8140" y="1219199"/>
            <a:ext cx="4782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волку - герою мультфильма «Жил был пес» «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Щас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спою…!» (Томск)</a:t>
            </a:r>
          </a:p>
        </p:txBody>
      </p:sp>
    </p:spTree>
    <p:extLst>
      <p:ext uri="{BB962C8B-B14F-4D97-AF65-F5344CB8AC3E}">
        <p14:creationId xmlns:p14="http://schemas.microsoft.com/office/powerpoint/2010/main" val="24576987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1527" y="635591"/>
            <a:ext cx="4677302" cy="403501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героям мультфильмов «Ну, погоди»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6438" y="1593274"/>
            <a:ext cx="5001635" cy="42256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6438" y="272375"/>
            <a:ext cx="53895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котенку по имени Гав из одноименного цикла мультфильмов «Котенок по имени Гав»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1527" y="1593274"/>
            <a:ext cx="4677302" cy="422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6026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696" y="754099"/>
            <a:ext cx="5536096" cy="673701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героям мультфильмов о Простоквашино (Колпино)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199" y="1690688"/>
            <a:ext cx="4687957" cy="45245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4297" y="1690689"/>
            <a:ext cx="4810538" cy="45245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74297" y="539322"/>
            <a:ext cx="4704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/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героям мультфильма «Ежик в тумане»</a:t>
            </a:r>
          </a:p>
        </p:txBody>
      </p:sp>
    </p:spTree>
    <p:extLst>
      <p:ext uri="{BB962C8B-B14F-4D97-AF65-F5344CB8AC3E}">
        <p14:creationId xmlns:p14="http://schemas.microsoft.com/office/powerpoint/2010/main" val="1051875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356" y="719924"/>
            <a:ext cx="6905727" cy="58567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7120" y="258259"/>
            <a:ext cx="7794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героям мультфильма «Конек-Горбунок»</a:t>
            </a:r>
          </a:p>
        </p:txBody>
      </p:sp>
    </p:spTree>
    <p:extLst>
      <p:ext uri="{BB962C8B-B14F-4D97-AF65-F5344CB8AC3E}">
        <p14:creationId xmlns:p14="http://schemas.microsoft.com/office/powerpoint/2010/main" val="2371535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7617" y="1610140"/>
            <a:ext cx="6056244" cy="4379842"/>
          </a:xfrm>
        </p:spPr>
        <p:txBody>
          <a:bodyPr>
            <a:norm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лабораторной мыши — памятник символизирует благодарность животному за то, что человечество имеет возможность использовать мышей для изучения генов животных, молекулярных и физических механизмов заболеваний, разработки новых лекарств.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404730"/>
            <a:ext cx="4002157" cy="4585252"/>
          </a:xfrm>
        </p:spPr>
      </p:pic>
      <p:sp>
        <p:nvSpPr>
          <p:cNvPr id="6" name="TextBox 5"/>
          <p:cNvSpPr txBox="1"/>
          <p:nvPr/>
        </p:nvSpPr>
        <p:spPr>
          <a:xfrm>
            <a:off x="914400" y="468244"/>
            <a:ext cx="10561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лабораторной мыши</a:t>
            </a:r>
          </a:p>
        </p:txBody>
      </p:sp>
    </p:spTree>
    <p:extLst>
      <p:ext uri="{BB962C8B-B14F-4D97-AF65-F5344CB8AC3E}">
        <p14:creationId xmlns:p14="http://schemas.microsoft.com/office/powerpoint/2010/main" val="42560154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A724EBF-7E00-465B-B4AE-58C2CC691599}"/>
              </a:ext>
            </a:extLst>
          </p:cNvPr>
          <p:cNvSpPr txBox="1"/>
          <p:nvPr/>
        </p:nvSpPr>
        <p:spPr>
          <a:xfrm>
            <a:off x="2410691" y="2598003"/>
            <a:ext cx="6329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793285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3602" y="1868556"/>
            <a:ext cx="6122504" cy="3975652"/>
          </a:xfrm>
        </p:spPr>
        <p:txBody>
          <a:bodyPr>
            <a:normAutofit/>
          </a:bodyPr>
          <a:lstStyle/>
          <a:p>
            <a:pPr algn="just"/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Белому Биму Чёрное ухо — памятник герою повести Гавриила Николаевича Троепольского. Установлен в Воронеже на площади перед Воронежским театром кукол «Шут» в 1998 году. 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81" y="1431235"/>
            <a:ext cx="3983935" cy="48502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4081" y="444189"/>
            <a:ext cx="10689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Белому Биму Чёрное ухо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637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9408" y="1961322"/>
            <a:ext cx="5605670" cy="3154018"/>
          </a:xfrm>
        </p:spPr>
        <p:txBody>
          <a:bodyPr>
            <a:normAutofit/>
          </a:bodyPr>
          <a:lstStyle/>
          <a:p>
            <a:pPr algn="just"/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Капитолийская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волчи́ца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бронзовая скульптура, изображает волчицу, вскармливающую молоком двоих младенцев -Ромула и Рема, легендарных основателей города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98713"/>
            <a:ext cx="4396409" cy="44659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0148" y="603215"/>
            <a:ext cx="10306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Капитолийская волчица</a:t>
            </a:r>
          </a:p>
        </p:txBody>
      </p:sp>
    </p:spTree>
    <p:extLst>
      <p:ext uri="{BB962C8B-B14F-4D97-AF65-F5344CB8AC3E}">
        <p14:creationId xmlns:p14="http://schemas.microsoft.com/office/powerpoint/2010/main" val="487420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47861" y="855023"/>
            <a:ext cx="5920408" cy="5320490"/>
          </a:xfrm>
        </p:spPr>
        <p:txBody>
          <a:bodyPr>
            <a:noAutofit/>
          </a:bodyPr>
          <a:lstStyle/>
          <a:p>
            <a:pPr algn="just"/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псу, терпеливо ждущему своих хозяев, установленный в Тольятти. Открытие бронзового памятника состоялось 1 июня 2003 года, в день 266-летия города Тольятти. Памятник стоит у 21 квартала на пересечении Южного шоссе и улицы Льва Яшина у десятиэтажного дома № 25. Сама скульптура высотой чуть более полутора метров установлена на гранитном постаменте.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09529"/>
            <a:ext cx="4277139" cy="4465983"/>
          </a:xfrm>
        </p:spPr>
      </p:pic>
      <p:sp>
        <p:nvSpPr>
          <p:cNvPr id="6" name="TextBox 5"/>
          <p:cNvSpPr txBox="1"/>
          <p:nvPr/>
        </p:nvSpPr>
        <p:spPr>
          <a:xfrm>
            <a:off x="838200" y="742123"/>
            <a:ext cx="10515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преданности</a:t>
            </a:r>
          </a:p>
        </p:txBody>
      </p:sp>
    </p:spTree>
    <p:extLst>
      <p:ext uri="{BB962C8B-B14F-4D97-AF65-F5344CB8AC3E}">
        <p14:creationId xmlns:p14="http://schemas.microsoft.com/office/powerpoint/2010/main" val="1893440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0444" y="1229427"/>
            <a:ext cx="5960164" cy="5453270"/>
          </a:xfrm>
        </p:spPr>
        <p:txBody>
          <a:bodyPr>
            <a:normAutofit/>
          </a:bodyPr>
          <a:lstStyle/>
          <a:p>
            <a:pPr algn="just"/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 установленный в честь научных экспериментов и подопытных животных в саду Института экспериментальной медицины на Аптекарском острове в Санкт-Петербурге. Открыт 7 августа 1935 года. Создан по почину академика И. П. Павлова. По его мысли, памятником было отмечено значение собаки, как основного объекта в проведении экспериментов по физиологии нервной деятельности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392" y="1404730"/>
            <a:ext cx="4134472" cy="4823792"/>
          </a:xfrm>
        </p:spPr>
      </p:pic>
      <p:sp>
        <p:nvSpPr>
          <p:cNvPr id="5" name="TextBox 4"/>
          <p:cNvSpPr txBox="1"/>
          <p:nvPr/>
        </p:nvSpPr>
        <p:spPr>
          <a:xfrm>
            <a:off x="861392" y="583096"/>
            <a:ext cx="10492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собаке Павлова</a:t>
            </a:r>
          </a:p>
        </p:txBody>
      </p:sp>
    </p:spTree>
    <p:extLst>
      <p:ext uri="{BB962C8B-B14F-4D97-AF65-F5344CB8AC3E}">
        <p14:creationId xmlns:p14="http://schemas.microsoft.com/office/powerpoint/2010/main" val="3967918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5834" y="1615036"/>
            <a:ext cx="5302935" cy="4259508"/>
          </a:xfrm>
        </p:spPr>
        <p:txBody>
          <a:bodyPr>
            <a:normAutofit/>
          </a:bodyPr>
          <a:lstStyle/>
          <a:p>
            <a:pPr algn="just"/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1954 году в городе был установлен памятник, ставший одним из крупнейших туристических достопримечательностей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Льовета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 честь коровы. На постаменте монумента высечены лаконичная надпись: "Ус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мэм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- "Наша мама".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15036"/>
            <a:ext cx="3746500" cy="4259508"/>
          </a:xfrm>
        </p:spPr>
      </p:pic>
      <p:sp>
        <p:nvSpPr>
          <p:cNvPr id="5" name="TextBox 4"/>
          <p:cNvSpPr txBox="1"/>
          <p:nvPr/>
        </p:nvSpPr>
        <p:spPr>
          <a:xfrm>
            <a:off x="838200" y="914400"/>
            <a:ext cx="10555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корове </a:t>
            </a:r>
          </a:p>
        </p:txBody>
      </p:sp>
    </p:spTree>
    <p:extLst>
      <p:ext uri="{BB962C8B-B14F-4D97-AF65-F5344CB8AC3E}">
        <p14:creationId xmlns:p14="http://schemas.microsoft.com/office/powerpoint/2010/main" val="1555195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66780" y="1250868"/>
            <a:ext cx="4924130" cy="4545496"/>
          </a:xfrm>
        </p:spPr>
        <p:txBody>
          <a:bodyPr>
            <a:normAutofit/>
          </a:bodyPr>
          <a:lstStyle/>
          <a:p>
            <a:pPr algn="just"/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Лошадь всегда была для человека помощником, другом и верным спутником. Памятников, установленных в честь лошадей именно за личные заслуги, не так уж много, хотя различных скульптур огромное количество по всему миру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525" y="1524000"/>
            <a:ext cx="4286250" cy="4545496"/>
          </a:xfrm>
        </p:spPr>
      </p:pic>
      <p:sp>
        <p:nvSpPr>
          <p:cNvPr id="11" name="TextBox 10"/>
          <p:cNvSpPr txBox="1"/>
          <p:nvPr/>
        </p:nvSpPr>
        <p:spPr>
          <a:xfrm>
            <a:off x="744146" y="415305"/>
            <a:ext cx="10455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лошади </a:t>
            </a:r>
          </a:p>
        </p:txBody>
      </p:sp>
    </p:spTree>
    <p:extLst>
      <p:ext uri="{BB962C8B-B14F-4D97-AF65-F5344CB8AC3E}">
        <p14:creationId xmlns:p14="http://schemas.microsoft.com/office/powerpoint/2010/main" val="384146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1398" y="1815547"/>
            <a:ext cx="5035138" cy="4361416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воздвигнут 150 лет назад в Бостоне (США). Такой чести воробей был удостоен за победу над насекомыми-вредителями, которые внезапно напали на город. Тогда воробьи спасли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бостонцев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неминуемой голодной смерти.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21" y="1815547"/>
            <a:ext cx="4174435" cy="3949149"/>
          </a:xfrm>
        </p:spPr>
      </p:pic>
      <p:sp>
        <p:nvSpPr>
          <p:cNvPr id="5" name="TextBox 4"/>
          <p:cNvSpPr txBox="1"/>
          <p:nvPr/>
        </p:nvSpPr>
        <p:spPr>
          <a:xfrm>
            <a:off x="1046921" y="681037"/>
            <a:ext cx="10482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воробью </a:t>
            </a:r>
          </a:p>
        </p:txBody>
      </p:sp>
    </p:spTree>
    <p:extLst>
      <p:ext uri="{BB962C8B-B14F-4D97-AF65-F5344CB8AC3E}">
        <p14:creationId xmlns:p14="http://schemas.microsoft.com/office/powerpoint/2010/main" val="322519887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405</TotalTime>
  <Words>687</Words>
  <Application>Microsoft Office PowerPoint</Application>
  <PresentationFormat>Широкоэкранный</PresentationFormat>
  <Paragraphs>46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Times New Roman</vt:lpstr>
      <vt:lpstr>Trebuchet MS</vt:lpstr>
      <vt:lpstr>Wingdings 3</vt:lpstr>
      <vt:lpstr>Грань</vt:lpstr>
      <vt:lpstr>Муниципальное бюджетное учреждение дополнительного образования «Станция юных натуралистов» г. Ярцева Смоленской области </vt:lpstr>
      <vt:lpstr>.    Памятник лабораторной мыши — памятник символизирует благодарность животному за то, что человечество имеет возможность использовать мышей для изучения генов животных, молекулярных и физических механизмов заболеваний, разработки новых лекарств.</vt:lpstr>
      <vt:lpstr>     Памятник Белому Биму Чёрное ухо — памятник герою повести Гавриила Николаевича Троепольского. Установлен в Воронеже на площади перед Воронежским театром кукол «Шут» в 1998 году. </vt:lpstr>
      <vt:lpstr>  Капитолийская волчи́ца - бронзовая скульптура, изображает волчицу, вскармливающую молоком двоих младенцев -Ромула и Рема, легендарных основателей города.</vt:lpstr>
      <vt:lpstr>    Памятник псу, терпеливо ждущему своих хозяев, установленный в Тольятти. Открытие бронзового памятника состоялось 1 июня 2003 года, в день 266-летия города Тольятти. Памятник стоит у 21 квартала на пересечении Южного шоссе и улицы Льва Яшина у десятиэтажного дома № 25. Сама скульптура высотой чуть более полутора метров установлена на гранитном постаменте. </vt:lpstr>
      <vt:lpstr>  Памятник  установленный в честь научных экспериментов и подопытных животных в саду Института экспериментальной медицины на Аптекарском острове в Санкт-Петербурге. Открыт 7 августа 1935 года. Создан по почину академика И. П. Павлова. По его мысли, памятником было отмечено значение собаки, как основного объекта в проведении экспериментов по физиологии нервной деятельности</vt:lpstr>
      <vt:lpstr>   В 1954 году в городе был установлен памятник, ставший одним из крупнейших туристических достопримечательностей Льовета - в честь коровы. На постаменте монумента высечены лаконичная надпись: "Ус мэм" - "Наша мама".</vt:lpstr>
      <vt:lpstr>    Лошадь всегда была для человека помощником, другом и верным спутником. Памятников, установленных в честь лошадей именно за личные заслуги, не так уж много, хотя различных скульптур огромное количество по всему миру. </vt:lpstr>
      <vt:lpstr>    Памятник воздвигнут 150 лет назад в Бостоне (США). Такой чести воробей был удостоен за победу над насекомыми-вредителями, которые внезапно напали на город. Тогда воробьи спасли бостонцев от неминуемой голодной смерти. </vt:lpstr>
      <vt:lpstr>    Это единственный в мире памятник пиявке, которая лечит людей уже на протяжении 30 веков. Лечение пиявки заключается в том, что она вытягивает плохую кровь. Забирая эту кровь, пиявка спасает человека от болезней и иногда даже смерти. </vt:lpstr>
      <vt:lpstr>Памятник псу Балто</vt:lpstr>
      <vt:lpstr>Памятник Барри</vt:lpstr>
      <vt:lpstr>Памятник коту Елисею и кошке Василисе</vt:lpstr>
      <vt:lpstr>Памятник подопытной кошке</vt:lpstr>
      <vt:lpstr>Памятник лягушке</vt:lpstr>
      <vt:lpstr>Памятник котенку с улицы Лизюкова из одноименного мультфильма «Котенок с улицы Лизюкова» (Воронеж)</vt:lpstr>
      <vt:lpstr>Памятник героям мультфильмов «Ну, погоди»</vt:lpstr>
      <vt:lpstr>Памятник героям мультфильмов о Простоквашино (Колпино)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 Бахтин</dc:creator>
  <cp:lastModifiedBy>Андрей Бахтин</cp:lastModifiedBy>
  <cp:revision>38</cp:revision>
  <dcterms:created xsi:type="dcterms:W3CDTF">2014-10-30T13:39:55Z</dcterms:created>
  <dcterms:modified xsi:type="dcterms:W3CDTF">2022-03-29T06:25:54Z</dcterms:modified>
</cp:coreProperties>
</file>