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5" r:id="rId3"/>
    <p:sldId id="264" r:id="rId4"/>
    <p:sldId id="257" r:id="rId5"/>
    <p:sldId id="262" r:id="rId6"/>
    <p:sldId id="270" r:id="rId7"/>
    <p:sldId id="267" r:id="rId8"/>
    <p:sldId id="271" r:id="rId9"/>
    <p:sldId id="273" r:id="rId10"/>
    <p:sldId id="272" r:id="rId11"/>
    <p:sldId id="258" r:id="rId12"/>
    <p:sldId id="259" r:id="rId13"/>
    <p:sldId id="261" r:id="rId14"/>
    <p:sldId id="266" r:id="rId15"/>
    <p:sldId id="26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48" y="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12/10/2022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20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73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727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719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629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454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965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034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328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162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210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12/10/2022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009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itywalls.ru/photo287553.html?s=o7lb6hd72978l76j4li9oqjqn3" TargetMode="External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2" Type="http://schemas.openxmlformats.org/officeDocument/2006/relationships/hyperlink" Target="https://www.citywalls.ru/photo287548.html?s=o7lb6hd72978l76j4li9oqjqn3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citywalls.ru/photo287549.html?s=o7lb6hd72978l76j4li9oqjqn3" TargetMode="External"/><Relationship Id="rId11" Type="http://schemas.openxmlformats.org/officeDocument/2006/relationships/image" Target="../media/image21.jpeg"/><Relationship Id="rId5" Type="http://schemas.openxmlformats.org/officeDocument/2006/relationships/image" Target="../media/image18.jpeg"/><Relationship Id="rId10" Type="http://schemas.openxmlformats.org/officeDocument/2006/relationships/hyperlink" Target="https://www.citywalls.ru/photo287552.html?s=o7lb6hd72978l76j4li9oqjqn3" TargetMode="External"/><Relationship Id="rId4" Type="http://schemas.openxmlformats.org/officeDocument/2006/relationships/hyperlink" Target="https://www.citywalls.ru/photo287547.html?s=o7lb6hd72978l76j4li9oqjqn3" TargetMode="External"/><Relationship Id="rId9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9">
            <a:extLst>
              <a:ext uri="{FF2B5EF4-FFF2-40B4-BE49-F238E27FC236}">
                <a16:creationId xmlns:a16="http://schemas.microsoft.com/office/drawing/2014/main" id="{8A94871E-96FC-4ADE-815B-41A636E34F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6E98B8-7E12-4FEC-8CFE-BBCE4E5D50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320040"/>
            <a:ext cx="6692827" cy="3892669"/>
          </a:xfrm>
        </p:spPr>
        <p:txBody>
          <a:bodyPr>
            <a:normAutofit/>
          </a:bodyPr>
          <a:lstStyle/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529A62F-327D-4CB0-8CB3-3C4D7B0BAB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4631161"/>
            <a:ext cx="6692827" cy="1569486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 Егорович Егоров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1731 - 1789</a:t>
            </a:r>
          </a:p>
        </p:txBody>
      </p:sp>
      <p:sp>
        <p:nvSpPr>
          <p:cNvPr id="24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4562" y="4409267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8100" cap="rnd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4ABF71-D7E7-447F-B9B1-4E3F1905E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544" y="806326"/>
            <a:ext cx="4087368" cy="521791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03767B3-3BAB-4DB0-88C6-9404287E41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484528"/>
            <a:ext cx="5628375" cy="39738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82CAA1-640A-43B8-A659-65402703FE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435459"/>
            <a:ext cx="5628375" cy="397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8178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97FA4D-AA05-48C2-96CE-6B973F8AE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513" y="0"/>
            <a:ext cx="10588487" cy="7030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36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644766-B659-4BB9-8585-13D573A1A4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12925314">
            <a:off x="11228762" y="-11243492"/>
            <a:ext cx="7314935" cy="459499"/>
          </a:xfrm>
        </p:spPr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904EB50-D2CA-42DB-9782-E01501CF4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579" y="5062993"/>
            <a:ext cx="10515600" cy="112471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Решетка летнего сада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1CCBCD-9168-4678-869E-F657DF326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271" y="829519"/>
            <a:ext cx="4850295" cy="396054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2546F-5D6D-49DA-B5C3-EFC2432428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47" y="829518"/>
            <a:ext cx="5575323" cy="396054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AF1CF4E-C71F-453A-B2F4-150F52650D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948" y="829519"/>
            <a:ext cx="5575323" cy="396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797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C427F9-7404-4780-991F-92D18F9A47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0546C9F-1C45-432C-827B-A2F54EE5B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Решетка летнего сада.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5D133F-78F9-45FC-AE01-E026352E0C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134" y="483903"/>
            <a:ext cx="5890856" cy="45628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86B5375-94C8-4683-B69C-DB0DEA0EC1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2" y="420624"/>
            <a:ext cx="5009322" cy="456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594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">
            <a:hlinkClick r:id="rId2"/>
            <a:extLst>
              <a:ext uri="{FF2B5EF4-FFF2-40B4-BE49-F238E27FC236}">
                <a16:creationId xmlns:a16="http://schemas.microsoft.com/office/drawing/2014/main" id="{7D06C5E2-2671-470F-89BF-9C592D81B70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91" y="828053"/>
            <a:ext cx="3082166" cy="2146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фото">
            <a:hlinkClick r:id="rId4"/>
            <a:extLst>
              <a:ext uri="{FF2B5EF4-FFF2-40B4-BE49-F238E27FC236}">
                <a16:creationId xmlns:a16="http://schemas.microsoft.com/office/drawing/2014/main" id="{B2010ED8-E6AD-47CC-90A8-2AA7A5C07700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765" y="828053"/>
            <a:ext cx="3252481" cy="2263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фото">
            <a:hlinkClick r:id="rId6"/>
            <a:extLst>
              <a:ext uri="{FF2B5EF4-FFF2-40B4-BE49-F238E27FC236}">
                <a16:creationId xmlns:a16="http://schemas.microsoft.com/office/drawing/2014/main" id="{46AE453C-6A57-4B80-8F57-3A94E73B0F3E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108586"/>
            <a:ext cx="2835751" cy="214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фото">
            <a:hlinkClick r:id="rId8"/>
            <a:extLst>
              <a:ext uri="{FF2B5EF4-FFF2-40B4-BE49-F238E27FC236}">
                <a16:creationId xmlns:a16="http://schemas.microsoft.com/office/drawing/2014/main" id="{454A8338-F9F0-4474-B6FA-5AE55D20B85F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520" y="828053"/>
            <a:ext cx="1966290" cy="1676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фото">
            <a:hlinkClick r:id="rId10"/>
            <a:extLst>
              <a:ext uri="{FF2B5EF4-FFF2-40B4-BE49-F238E27FC236}">
                <a16:creationId xmlns:a16="http://schemas.microsoft.com/office/drawing/2014/main" id="{55504B1D-A378-495E-8FCD-5CDBD05559BB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66790" y="4108586"/>
            <a:ext cx="2650636" cy="21468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1AB845B-B8C9-4574-A8AC-6D935E36D374}"/>
              </a:ext>
            </a:extLst>
          </p:cNvPr>
          <p:cNvSpPr/>
          <p:nvPr/>
        </p:nvSpPr>
        <p:spPr>
          <a:xfrm>
            <a:off x="1139687" y="3042484"/>
            <a:ext cx="8004313" cy="1141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Большие и малые ворота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/>
              <a:t>Завершение больших ворот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267DEB7-5206-487F-A56A-A60B46C66B07}"/>
              </a:ext>
            </a:extLst>
          </p:cNvPr>
          <p:cNvSpPr/>
          <p:nvPr/>
        </p:nvSpPr>
        <p:spPr>
          <a:xfrm>
            <a:off x="7818582" y="3303157"/>
            <a:ext cx="2279574" cy="374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Большие ворота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E37E804-905C-427D-BE83-27523606556E}"/>
              </a:ext>
            </a:extLst>
          </p:cNvPr>
          <p:cNvSpPr/>
          <p:nvPr/>
        </p:nvSpPr>
        <p:spPr>
          <a:xfrm>
            <a:off x="4739891" y="3241962"/>
            <a:ext cx="2712217" cy="374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Чертежи ворот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П.Егорова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428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2B3D42B-9BC9-4807-9B3A-8E292E244A32}"/>
              </a:ext>
            </a:extLst>
          </p:cNvPr>
          <p:cNvSpPr/>
          <p:nvPr/>
        </p:nvSpPr>
        <p:spPr>
          <a:xfrm>
            <a:off x="92766" y="0"/>
            <a:ext cx="7162801" cy="657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свою долгую, плодотворную службу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П.Е.Егоров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получил много наград:</a:t>
            </a:r>
          </a:p>
          <a:p>
            <a:pPr algn="just"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1763 год – возведен в чин прапорщика. 1765 год – получил звание помощника архитектора </a:t>
            </a:r>
          </a:p>
          <a:p>
            <a:pPr algn="just"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первого класса. 1765 год – удостоен звания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заархитектора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что давало ему право работать самостоятельно. 1781 год – присвоен чин коллежского асессора, что означало, он и его потомки стали потомственными дворянами. 1782 год – награжден медалью за заслуги в службе. 1786 год – присвоен чин надворного советника за долгую и беспорочную службу, за знания и прилежность в должности. 1788 год – награжден медалью в связи с успешным ходом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русско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турецкой войны и взятия Очакова. Не смотря на заслуги, успехи  в работе, он так и не получил звания «архитектор» по прихоти влиятельного вельможи Бецкой.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591EFD-B2C2-4798-ACAF-545C9D426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226" y="477079"/>
            <a:ext cx="4412974" cy="609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52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В Чувашии предлагают увековечить имя архитектора Петра Егорова.">
            <a:extLst>
              <a:ext uri="{FF2B5EF4-FFF2-40B4-BE49-F238E27FC236}">
                <a16:creationId xmlns:a16="http://schemas.microsoft.com/office/drawing/2014/main" id="{53038F5C-915C-4484-827E-C89B33265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61" y="1621240"/>
            <a:ext cx="5113360" cy="361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ООО &amp;quot;ЯНДЕКС&amp;quot;, Госсовет Чувашской Республики, Чувашия, Чеб...">
            <a:extLst>
              <a:ext uri="{FF2B5EF4-FFF2-40B4-BE49-F238E27FC236}">
                <a16:creationId xmlns:a16="http://schemas.microsoft.com/office/drawing/2014/main" id="{8650AC71-47CC-4BD1-949D-6642E23E1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389" y="2188192"/>
            <a:ext cx="4735673" cy="3724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36A93D0-DC25-4E1A-B9A6-B7716148BBF1}"/>
              </a:ext>
            </a:extLst>
          </p:cNvPr>
          <p:cNvSpPr/>
          <p:nvPr/>
        </p:nvSpPr>
        <p:spPr>
          <a:xfrm>
            <a:off x="1345276" y="5725855"/>
            <a:ext cx="4750724" cy="374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Фрагмент решетки летнего сада в Чебоксарах.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B078BEF-DB8C-407D-B434-44EAFAA58F95}"/>
              </a:ext>
            </a:extLst>
          </p:cNvPr>
          <p:cNvSpPr/>
          <p:nvPr/>
        </p:nvSpPr>
        <p:spPr>
          <a:xfrm flipH="1">
            <a:off x="7383488" y="950800"/>
            <a:ext cx="3507474" cy="670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Памятник Петра Егоровича Егорова.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280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14AFC77-CDAF-4274-8827-587464E5A60F}"/>
              </a:ext>
            </a:extLst>
          </p:cNvPr>
          <p:cNvSpPr/>
          <p:nvPr/>
        </p:nvSpPr>
        <p:spPr>
          <a:xfrm flipH="1">
            <a:off x="304798" y="512618"/>
            <a:ext cx="4142510" cy="6031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3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себе Петр Егоров написал: « Родом я прежде был 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чувашенин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вывезен в малолетстве господином генерал – майором артиллерии князем Дудиновым в Россию и им окрещен православной вере греческого исповедания». </a:t>
            </a:r>
          </a:p>
          <a:p>
            <a:pPr>
              <a:lnSpc>
                <a:spcPct val="107000"/>
              </a:lnSpc>
              <a:spcAft>
                <a:spcPts val="3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 Егоров родился в 1731 году в крестьянской семье одной из деревень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Кумышского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или Ядринского уездов, входивших в состав Нижегородской губернии.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8F753B-08AA-4281-B29D-13903FC37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092" y="95250"/>
            <a:ext cx="835429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71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8F1C24-BDDE-4C03-8D10-4270106A54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F2C4865-63F3-4B61-9A5D-9920B81959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0FDAA5-2D18-4909-838D-02C8B784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53" y="132522"/>
            <a:ext cx="10515600" cy="672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407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A4D874-43D7-40BB-8A75-4AA65A368D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563483" y="-4491491"/>
            <a:ext cx="10515600" cy="42898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0183E57-C506-4134-BD93-EB0B48BBA1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Екатерининская церковь в Пярну.            Рождественская церковь на Песках.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2C00E14-A7BE-42E4-AC0E-6081D8AA5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848" y="92368"/>
            <a:ext cx="5715000" cy="428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ADB87FCC-2C7B-4EFC-8982-005B4BD07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48" y="99013"/>
            <a:ext cx="4717773" cy="428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752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3EE51F-1619-40F9-B967-E34A9A7051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4AEB81-37CB-4976-8C8F-2294994CFB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606B42-A2D6-45CE-89D4-DA48B638F8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24" y="92766"/>
            <a:ext cx="10625328" cy="6317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03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>
            <a:extLst>
              <a:ext uri="{FF2B5EF4-FFF2-40B4-BE49-F238E27FC236}">
                <a16:creationId xmlns:a16="http://schemas.microsoft.com/office/drawing/2014/main" id="{D88AA243-C1C1-48D6-A1DC-710155C6F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83" y="119271"/>
            <a:ext cx="11211340" cy="655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741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F1F41C-44EE-420E-8BEE-2D8CE2966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4" y="185530"/>
            <a:ext cx="11277600" cy="667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122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32E78C-683E-4616-93E6-1C0C724663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78" y="159026"/>
            <a:ext cx="12019722" cy="669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49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0E729B-033C-4DF4-A4F1-4D5222605B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4" y="35482"/>
            <a:ext cx="10349948" cy="6822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69006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SketchyVTI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4650E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Custom 2">
      <a:majorFont>
        <a:latin typeface="The Serif Hand Black"/>
        <a:ea typeface=""/>
        <a:cs typeface=""/>
      </a:majorFont>
      <a:minorFont>
        <a:latin typeface="The Han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245</Words>
  <Application>Microsoft Office PowerPoint</Application>
  <PresentationFormat>Широкоэкранный</PresentationFormat>
  <Paragraphs>17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The Hand Bold</vt:lpstr>
      <vt:lpstr>The Serif Hand Black</vt:lpstr>
      <vt:lpstr>Times New Roman</vt:lpstr>
      <vt:lpstr>SketchyVTI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26</cp:revision>
  <dcterms:created xsi:type="dcterms:W3CDTF">2022-04-14T18:16:52Z</dcterms:created>
  <dcterms:modified xsi:type="dcterms:W3CDTF">2022-12-10T07:22:47Z</dcterms:modified>
</cp:coreProperties>
</file>