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3" r:id="rId2"/>
    <p:sldId id="291" r:id="rId3"/>
    <p:sldId id="259" r:id="rId4"/>
    <p:sldId id="260" r:id="rId5"/>
    <p:sldId id="266" r:id="rId6"/>
    <p:sldId id="270" r:id="rId7"/>
    <p:sldId id="262" r:id="rId8"/>
    <p:sldId id="267" r:id="rId9"/>
    <p:sldId id="271" r:id="rId10"/>
    <p:sldId id="263" r:id="rId11"/>
    <p:sldId id="272" r:id="rId12"/>
    <p:sldId id="268" r:id="rId13"/>
    <p:sldId id="264" r:id="rId14"/>
    <p:sldId id="273" r:id="rId15"/>
    <p:sldId id="269" r:id="rId16"/>
    <p:sldId id="265" r:id="rId17"/>
    <p:sldId id="274" r:id="rId18"/>
    <p:sldId id="275" r:id="rId19"/>
    <p:sldId id="284" r:id="rId20"/>
    <p:sldId id="285" r:id="rId21"/>
    <p:sldId id="286" r:id="rId22"/>
    <p:sldId id="287" r:id="rId23"/>
    <p:sldId id="277" r:id="rId24"/>
    <p:sldId id="296" r:id="rId25"/>
    <p:sldId id="288" r:id="rId26"/>
    <p:sldId id="292" r:id="rId27"/>
    <p:sldId id="290" r:id="rId28"/>
    <p:sldId id="293" r:id="rId29"/>
    <p:sldId id="297" r:id="rId30"/>
    <p:sldId id="279" r:id="rId31"/>
    <p:sldId id="280" r:id="rId32"/>
    <p:sldId id="281" r:id="rId33"/>
    <p:sldId id="294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07" autoAdjust="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B31B67-4DAB-465B-95C9-469027EAE3DB}" type="doc">
      <dgm:prSet loTypeId="urn:microsoft.com/office/officeart/2005/8/layout/radial1" loCatId="relationship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9C9B8FB9-9573-4D39-B318-F951C8DA53F7}">
      <dgm:prSet phldrT="[Текст]" custT="1"/>
      <dgm:spPr/>
      <dgm:t>
        <a:bodyPr/>
        <a:lstStyle/>
        <a:p>
          <a:r>
            <a:rPr lang="ru-RU" sz="2400" b="1" dirty="0" smtClean="0"/>
            <a:t>?</a:t>
          </a:r>
          <a:endParaRPr lang="ru-RU" sz="2400" b="1" dirty="0"/>
        </a:p>
      </dgm:t>
    </dgm:pt>
    <dgm:pt modelId="{2AF4787C-6DF6-46A1-B224-52550493775D}" type="parTrans" cxnId="{041E0A3A-A0FD-48A1-85F7-825C54CBD0AC}">
      <dgm:prSet/>
      <dgm:spPr/>
      <dgm:t>
        <a:bodyPr/>
        <a:lstStyle/>
        <a:p>
          <a:endParaRPr lang="ru-RU"/>
        </a:p>
      </dgm:t>
    </dgm:pt>
    <dgm:pt modelId="{F0162E37-A571-4FB5-8AF2-E271928E558D}" type="sibTrans" cxnId="{041E0A3A-A0FD-48A1-85F7-825C54CBD0AC}">
      <dgm:prSet/>
      <dgm:spPr/>
      <dgm:t>
        <a:bodyPr/>
        <a:lstStyle/>
        <a:p>
          <a:endParaRPr lang="ru-RU"/>
        </a:p>
      </dgm:t>
    </dgm:pt>
    <dgm:pt modelId="{A87F539E-A76C-440A-92CF-240ED85CB05D}">
      <dgm:prSet phldrT="[Текст]" custT="1"/>
      <dgm:spPr/>
      <dgm:t>
        <a:bodyPr/>
        <a:lstStyle/>
        <a:p>
          <a:r>
            <a:rPr lang="ru-RU" sz="2400" b="1" dirty="0" smtClean="0"/>
            <a:t>?</a:t>
          </a:r>
          <a:endParaRPr lang="ru-RU" sz="2400" b="1" dirty="0"/>
        </a:p>
      </dgm:t>
    </dgm:pt>
    <dgm:pt modelId="{574DF673-B424-419B-81BC-497BA9FCD004}" type="parTrans" cxnId="{29B32622-4CD9-4B6D-B2D6-CAB47CC2D9B8}">
      <dgm:prSet/>
      <dgm:spPr/>
      <dgm:t>
        <a:bodyPr/>
        <a:lstStyle/>
        <a:p>
          <a:endParaRPr lang="ru-RU"/>
        </a:p>
      </dgm:t>
    </dgm:pt>
    <dgm:pt modelId="{15CD7F6E-BA79-4F5B-881D-2F782E39E643}" type="sibTrans" cxnId="{29B32622-4CD9-4B6D-B2D6-CAB47CC2D9B8}">
      <dgm:prSet/>
      <dgm:spPr/>
      <dgm:t>
        <a:bodyPr/>
        <a:lstStyle/>
        <a:p>
          <a:endParaRPr lang="ru-RU"/>
        </a:p>
      </dgm:t>
    </dgm:pt>
    <dgm:pt modelId="{578CC4D3-F8FA-4D18-8DE1-F9627F643B41}">
      <dgm:prSet phldrT="[Текст]" custT="1"/>
      <dgm:spPr/>
      <dgm:t>
        <a:bodyPr/>
        <a:lstStyle/>
        <a:p>
          <a:r>
            <a:rPr lang="ru-RU" sz="2400" b="1" dirty="0" smtClean="0"/>
            <a:t>?</a:t>
          </a:r>
          <a:endParaRPr lang="ru-RU" sz="2400" b="1" dirty="0"/>
        </a:p>
      </dgm:t>
    </dgm:pt>
    <dgm:pt modelId="{6071FD57-53B3-4988-BD52-A286E6A6B49D}" type="parTrans" cxnId="{5A3EFC63-7858-43B7-B858-9E67280C53BA}">
      <dgm:prSet/>
      <dgm:spPr/>
      <dgm:t>
        <a:bodyPr/>
        <a:lstStyle/>
        <a:p>
          <a:endParaRPr lang="ru-RU"/>
        </a:p>
      </dgm:t>
    </dgm:pt>
    <dgm:pt modelId="{7FD5FCE0-7501-4277-882E-76F7433C1ABF}" type="sibTrans" cxnId="{5A3EFC63-7858-43B7-B858-9E67280C53BA}">
      <dgm:prSet/>
      <dgm:spPr/>
      <dgm:t>
        <a:bodyPr/>
        <a:lstStyle/>
        <a:p>
          <a:endParaRPr lang="ru-RU"/>
        </a:p>
      </dgm:t>
    </dgm:pt>
    <dgm:pt modelId="{A45DF7F6-21FE-44D9-9FE4-C88A16539A87}">
      <dgm:prSet phldrT="[Текст]" custT="1"/>
      <dgm:spPr/>
      <dgm:t>
        <a:bodyPr/>
        <a:lstStyle/>
        <a:p>
          <a:r>
            <a:rPr lang="ru-RU" sz="2400" b="1" dirty="0" smtClean="0"/>
            <a:t>?</a:t>
          </a:r>
          <a:endParaRPr lang="ru-RU" sz="2400" b="1" dirty="0"/>
        </a:p>
      </dgm:t>
    </dgm:pt>
    <dgm:pt modelId="{C42C4696-1E62-41D9-9EC5-8D36FA4A1009}" type="parTrans" cxnId="{E47A8220-1329-4DC6-893B-38DA5646001B}">
      <dgm:prSet/>
      <dgm:spPr/>
      <dgm:t>
        <a:bodyPr/>
        <a:lstStyle/>
        <a:p>
          <a:endParaRPr lang="ru-RU"/>
        </a:p>
      </dgm:t>
    </dgm:pt>
    <dgm:pt modelId="{131172F6-D1E2-4DDB-918A-071FBE5D5F9D}" type="sibTrans" cxnId="{E47A8220-1329-4DC6-893B-38DA5646001B}">
      <dgm:prSet/>
      <dgm:spPr/>
      <dgm:t>
        <a:bodyPr/>
        <a:lstStyle/>
        <a:p>
          <a:endParaRPr lang="ru-RU"/>
        </a:p>
      </dgm:t>
    </dgm:pt>
    <dgm:pt modelId="{1D6AA213-24AA-4E5D-BB42-C6A93E8E7EF7}">
      <dgm:prSet phldrT="[Текст]" custT="1"/>
      <dgm:spPr/>
      <dgm:t>
        <a:bodyPr/>
        <a:lstStyle/>
        <a:p>
          <a:r>
            <a:rPr lang="ru-RU" sz="2400" b="1" dirty="0" smtClean="0"/>
            <a:t>?</a:t>
          </a:r>
          <a:endParaRPr lang="ru-RU" sz="2400" b="1" dirty="0"/>
        </a:p>
      </dgm:t>
    </dgm:pt>
    <dgm:pt modelId="{9DBCE898-D1C5-47EE-BE1D-DCB6F72F02D0}" type="parTrans" cxnId="{65404AAC-48D7-4A59-9C5C-BBE4351A40EA}">
      <dgm:prSet/>
      <dgm:spPr/>
      <dgm:t>
        <a:bodyPr/>
        <a:lstStyle/>
        <a:p>
          <a:endParaRPr lang="ru-RU"/>
        </a:p>
      </dgm:t>
    </dgm:pt>
    <dgm:pt modelId="{D1126414-3A63-40A2-A612-7919611E79A5}" type="sibTrans" cxnId="{65404AAC-48D7-4A59-9C5C-BBE4351A40EA}">
      <dgm:prSet/>
      <dgm:spPr/>
      <dgm:t>
        <a:bodyPr/>
        <a:lstStyle/>
        <a:p>
          <a:endParaRPr lang="ru-RU"/>
        </a:p>
      </dgm:t>
    </dgm:pt>
    <dgm:pt modelId="{02088BA5-C4E9-4E41-BD2F-203CDA70F75A}" type="pres">
      <dgm:prSet presAssocID="{4DB31B67-4DAB-465B-95C9-469027EAE3D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78E707-F399-4774-83A5-F5E0D08D78CF}" type="pres">
      <dgm:prSet presAssocID="{9C9B8FB9-9573-4D39-B318-F951C8DA53F7}" presName="centerShape" presStyleLbl="node0" presStyleIdx="0" presStyleCnt="1" custScaleX="76589"/>
      <dgm:spPr/>
      <dgm:t>
        <a:bodyPr/>
        <a:lstStyle/>
        <a:p>
          <a:endParaRPr lang="ru-RU"/>
        </a:p>
      </dgm:t>
    </dgm:pt>
    <dgm:pt modelId="{A1087C8D-467E-4764-8091-315D920A0459}" type="pres">
      <dgm:prSet presAssocID="{574DF673-B424-419B-81BC-497BA9FCD004}" presName="Name9" presStyleLbl="parChTrans1D2" presStyleIdx="0" presStyleCnt="4"/>
      <dgm:spPr/>
      <dgm:t>
        <a:bodyPr/>
        <a:lstStyle/>
        <a:p>
          <a:endParaRPr lang="ru-RU"/>
        </a:p>
      </dgm:t>
    </dgm:pt>
    <dgm:pt modelId="{FD48FA9B-1BE8-467B-8A39-B50B929E7AAF}" type="pres">
      <dgm:prSet presAssocID="{574DF673-B424-419B-81BC-497BA9FCD004}" presName="connTx" presStyleLbl="parChTrans1D2" presStyleIdx="0" presStyleCnt="4"/>
      <dgm:spPr/>
      <dgm:t>
        <a:bodyPr/>
        <a:lstStyle/>
        <a:p>
          <a:endParaRPr lang="ru-RU"/>
        </a:p>
      </dgm:t>
    </dgm:pt>
    <dgm:pt modelId="{383F478E-1D72-4760-8B60-5F915807C9F8}" type="pres">
      <dgm:prSet presAssocID="{A87F539E-A76C-440A-92CF-240ED85CB05D}" presName="node" presStyleLbl="node1" presStyleIdx="0" presStyleCnt="4" custScaleX="74946" custRadScaleRad="91201" custRadScaleInc="5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C5BB22-0746-4260-AFDC-4DBF416314EB}" type="pres">
      <dgm:prSet presAssocID="{6071FD57-53B3-4988-BD52-A286E6A6B49D}" presName="Name9" presStyleLbl="parChTrans1D2" presStyleIdx="1" presStyleCnt="4"/>
      <dgm:spPr/>
      <dgm:t>
        <a:bodyPr/>
        <a:lstStyle/>
        <a:p>
          <a:endParaRPr lang="ru-RU"/>
        </a:p>
      </dgm:t>
    </dgm:pt>
    <dgm:pt modelId="{55499C96-BABA-4939-A52D-5E39CA8C5A83}" type="pres">
      <dgm:prSet presAssocID="{6071FD57-53B3-4988-BD52-A286E6A6B49D}" presName="connTx" presStyleLbl="parChTrans1D2" presStyleIdx="1" presStyleCnt="4"/>
      <dgm:spPr/>
      <dgm:t>
        <a:bodyPr/>
        <a:lstStyle/>
        <a:p>
          <a:endParaRPr lang="ru-RU"/>
        </a:p>
      </dgm:t>
    </dgm:pt>
    <dgm:pt modelId="{F5614A0C-8A42-4E17-BF2D-9AE1A9D470DC}" type="pres">
      <dgm:prSet presAssocID="{578CC4D3-F8FA-4D18-8DE1-F9627F643B41}" presName="node" presStyleLbl="node1" presStyleIdx="1" presStyleCnt="4" custScaleX="73802" custRadScaleRad="74381" custRadScaleInc="88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BF815C-F60F-4B0E-BDD6-BFB2C107D889}" type="pres">
      <dgm:prSet presAssocID="{C42C4696-1E62-41D9-9EC5-8D36FA4A1009}" presName="Name9" presStyleLbl="parChTrans1D2" presStyleIdx="2" presStyleCnt="4"/>
      <dgm:spPr/>
      <dgm:t>
        <a:bodyPr/>
        <a:lstStyle/>
        <a:p>
          <a:endParaRPr lang="ru-RU"/>
        </a:p>
      </dgm:t>
    </dgm:pt>
    <dgm:pt modelId="{D7445E6A-26B8-409F-88F2-3FE2D3D59E51}" type="pres">
      <dgm:prSet presAssocID="{C42C4696-1E62-41D9-9EC5-8D36FA4A1009}" presName="connTx" presStyleLbl="parChTrans1D2" presStyleIdx="2" presStyleCnt="4"/>
      <dgm:spPr/>
      <dgm:t>
        <a:bodyPr/>
        <a:lstStyle/>
        <a:p>
          <a:endParaRPr lang="ru-RU"/>
        </a:p>
      </dgm:t>
    </dgm:pt>
    <dgm:pt modelId="{5869DB6B-492D-47B8-BE70-845BFE14F6E8}" type="pres">
      <dgm:prSet presAssocID="{A45DF7F6-21FE-44D9-9FE4-C88A16539A87}" presName="node" presStyleLbl="node1" presStyleIdx="2" presStyleCnt="4" custScaleX="76589" custRadScaleRad="90126" custRadScaleInc="-14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BFDC64-BE02-48B0-9184-4F3964B0C256}" type="pres">
      <dgm:prSet presAssocID="{9DBCE898-D1C5-47EE-BE1D-DCB6F72F02D0}" presName="Name9" presStyleLbl="parChTrans1D2" presStyleIdx="3" presStyleCnt="4"/>
      <dgm:spPr/>
      <dgm:t>
        <a:bodyPr/>
        <a:lstStyle/>
        <a:p>
          <a:endParaRPr lang="ru-RU"/>
        </a:p>
      </dgm:t>
    </dgm:pt>
    <dgm:pt modelId="{70DC1A7A-0CEE-405E-9887-7E34C21E7CEA}" type="pres">
      <dgm:prSet presAssocID="{9DBCE898-D1C5-47EE-BE1D-DCB6F72F02D0}" presName="connTx" presStyleLbl="parChTrans1D2" presStyleIdx="3" presStyleCnt="4"/>
      <dgm:spPr/>
      <dgm:t>
        <a:bodyPr/>
        <a:lstStyle/>
        <a:p>
          <a:endParaRPr lang="ru-RU"/>
        </a:p>
      </dgm:t>
    </dgm:pt>
    <dgm:pt modelId="{7788526B-1554-47A7-ACBC-515AC972823B}" type="pres">
      <dgm:prSet presAssocID="{1D6AA213-24AA-4E5D-BB42-C6A93E8E7EF7}" presName="node" presStyleLbl="node1" presStyleIdx="3" presStyleCnt="4" custScaleX="77087" custRadScaleRad="72338" custRadScaleInc="-3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CECA5E-21B9-4C76-A2BF-CEC0C2F18ECA}" type="presOf" srcId="{9DBCE898-D1C5-47EE-BE1D-DCB6F72F02D0}" destId="{66BFDC64-BE02-48B0-9184-4F3964B0C256}" srcOrd="0" destOrd="0" presId="urn:microsoft.com/office/officeart/2005/8/layout/radial1"/>
    <dgm:cxn modelId="{29B32622-4CD9-4B6D-B2D6-CAB47CC2D9B8}" srcId="{9C9B8FB9-9573-4D39-B318-F951C8DA53F7}" destId="{A87F539E-A76C-440A-92CF-240ED85CB05D}" srcOrd="0" destOrd="0" parTransId="{574DF673-B424-419B-81BC-497BA9FCD004}" sibTransId="{15CD7F6E-BA79-4F5B-881D-2F782E39E643}"/>
    <dgm:cxn modelId="{E0E74515-7388-4483-A70A-50F6AC04BCA7}" type="presOf" srcId="{574DF673-B424-419B-81BC-497BA9FCD004}" destId="{FD48FA9B-1BE8-467B-8A39-B50B929E7AAF}" srcOrd="1" destOrd="0" presId="urn:microsoft.com/office/officeart/2005/8/layout/radial1"/>
    <dgm:cxn modelId="{513FBE07-6F4F-48D7-875A-C66DD9C81D27}" type="presOf" srcId="{A45DF7F6-21FE-44D9-9FE4-C88A16539A87}" destId="{5869DB6B-492D-47B8-BE70-845BFE14F6E8}" srcOrd="0" destOrd="0" presId="urn:microsoft.com/office/officeart/2005/8/layout/radial1"/>
    <dgm:cxn modelId="{A2FC3F4D-612E-4673-A874-BACEAB68CF1D}" type="presOf" srcId="{578CC4D3-F8FA-4D18-8DE1-F9627F643B41}" destId="{F5614A0C-8A42-4E17-BF2D-9AE1A9D470DC}" srcOrd="0" destOrd="0" presId="urn:microsoft.com/office/officeart/2005/8/layout/radial1"/>
    <dgm:cxn modelId="{E400C5CD-47B7-41C3-8284-6DB8D328BEE6}" type="presOf" srcId="{C42C4696-1E62-41D9-9EC5-8D36FA4A1009}" destId="{EFBF815C-F60F-4B0E-BDD6-BFB2C107D889}" srcOrd="0" destOrd="0" presId="urn:microsoft.com/office/officeart/2005/8/layout/radial1"/>
    <dgm:cxn modelId="{2EAA356F-CBF4-4934-BD11-D56B14D22DD5}" type="presOf" srcId="{6071FD57-53B3-4988-BD52-A286E6A6B49D}" destId="{55499C96-BABA-4939-A52D-5E39CA8C5A83}" srcOrd="1" destOrd="0" presId="urn:microsoft.com/office/officeart/2005/8/layout/radial1"/>
    <dgm:cxn modelId="{245EC217-60E0-4488-A445-3A99BA81050D}" type="presOf" srcId="{9C9B8FB9-9573-4D39-B318-F951C8DA53F7}" destId="{0578E707-F399-4774-83A5-F5E0D08D78CF}" srcOrd="0" destOrd="0" presId="urn:microsoft.com/office/officeart/2005/8/layout/radial1"/>
    <dgm:cxn modelId="{D22F8D79-F90C-4B64-AA2E-3E89D53278EB}" type="presOf" srcId="{A87F539E-A76C-440A-92CF-240ED85CB05D}" destId="{383F478E-1D72-4760-8B60-5F915807C9F8}" srcOrd="0" destOrd="0" presId="urn:microsoft.com/office/officeart/2005/8/layout/radial1"/>
    <dgm:cxn modelId="{5A3EFC63-7858-43B7-B858-9E67280C53BA}" srcId="{9C9B8FB9-9573-4D39-B318-F951C8DA53F7}" destId="{578CC4D3-F8FA-4D18-8DE1-F9627F643B41}" srcOrd="1" destOrd="0" parTransId="{6071FD57-53B3-4988-BD52-A286E6A6B49D}" sibTransId="{7FD5FCE0-7501-4277-882E-76F7433C1ABF}"/>
    <dgm:cxn modelId="{18EBA09E-9956-44E3-B099-191C11641D31}" type="presOf" srcId="{6071FD57-53B3-4988-BD52-A286E6A6B49D}" destId="{6AC5BB22-0746-4260-AFDC-4DBF416314EB}" srcOrd="0" destOrd="0" presId="urn:microsoft.com/office/officeart/2005/8/layout/radial1"/>
    <dgm:cxn modelId="{E47A8220-1329-4DC6-893B-38DA5646001B}" srcId="{9C9B8FB9-9573-4D39-B318-F951C8DA53F7}" destId="{A45DF7F6-21FE-44D9-9FE4-C88A16539A87}" srcOrd="2" destOrd="0" parTransId="{C42C4696-1E62-41D9-9EC5-8D36FA4A1009}" sibTransId="{131172F6-D1E2-4DDB-918A-071FBE5D5F9D}"/>
    <dgm:cxn modelId="{4C7F1C39-7E75-4BF4-932E-762B1D76A801}" type="presOf" srcId="{1D6AA213-24AA-4E5D-BB42-C6A93E8E7EF7}" destId="{7788526B-1554-47A7-ACBC-515AC972823B}" srcOrd="0" destOrd="0" presId="urn:microsoft.com/office/officeart/2005/8/layout/radial1"/>
    <dgm:cxn modelId="{6A42339D-EF83-4857-8C31-F08E47DF8F0E}" type="presOf" srcId="{574DF673-B424-419B-81BC-497BA9FCD004}" destId="{A1087C8D-467E-4764-8091-315D920A0459}" srcOrd="0" destOrd="0" presId="urn:microsoft.com/office/officeart/2005/8/layout/radial1"/>
    <dgm:cxn modelId="{65404AAC-48D7-4A59-9C5C-BBE4351A40EA}" srcId="{9C9B8FB9-9573-4D39-B318-F951C8DA53F7}" destId="{1D6AA213-24AA-4E5D-BB42-C6A93E8E7EF7}" srcOrd="3" destOrd="0" parTransId="{9DBCE898-D1C5-47EE-BE1D-DCB6F72F02D0}" sibTransId="{D1126414-3A63-40A2-A612-7919611E79A5}"/>
    <dgm:cxn modelId="{ED137AA2-2729-4553-B284-60A1ED3C217D}" type="presOf" srcId="{C42C4696-1E62-41D9-9EC5-8D36FA4A1009}" destId="{D7445E6A-26B8-409F-88F2-3FE2D3D59E51}" srcOrd="1" destOrd="0" presId="urn:microsoft.com/office/officeart/2005/8/layout/radial1"/>
    <dgm:cxn modelId="{BD7AE96E-1D4C-4DA5-89D2-3AC1ECE931FA}" type="presOf" srcId="{9DBCE898-D1C5-47EE-BE1D-DCB6F72F02D0}" destId="{70DC1A7A-0CEE-405E-9887-7E34C21E7CEA}" srcOrd="1" destOrd="0" presId="urn:microsoft.com/office/officeart/2005/8/layout/radial1"/>
    <dgm:cxn modelId="{041E0A3A-A0FD-48A1-85F7-825C54CBD0AC}" srcId="{4DB31B67-4DAB-465B-95C9-469027EAE3DB}" destId="{9C9B8FB9-9573-4D39-B318-F951C8DA53F7}" srcOrd="0" destOrd="0" parTransId="{2AF4787C-6DF6-46A1-B224-52550493775D}" sibTransId="{F0162E37-A571-4FB5-8AF2-E271928E558D}"/>
    <dgm:cxn modelId="{B8F9DF92-A415-4BEA-9B78-64792C0C6CCD}" type="presOf" srcId="{4DB31B67-4DAB-465B-95C9-469027EAE3DB}" destId="{02088BA5-C4E9-4E41-BD2F-203CDA70F75A}" srcOrd="0" destOrd="0" presId="urn:microsoft.com/office/officeart/2005/8/layout/radial1"/>
    <dgm:cxn modelId="{BBB05184-B2A2-47B0-807B-7F1738C13D66}" type="presParOf" srcId="{02088BA5-C4E9-4E41-BD2F-203CDA70F75A}" destId="{0578E707-F399-4774-83A5-F5E0D08D78CF}" srcOrd="0" destOrd="0" presId="urn:microsoft.com/office/officeart/2005/8/layout/radial1"/>
    <dgm:cxn modelId="{EDFC8230-0AB7-453D-BBB8-99718C346EBE}" type="presParOf" srcId="{02088BA5-C4E9-4E41-BD2F-203CDA70F75A}" destId="{A1087C8D-467E-4764-8091-315D920A0459}" srcOrd="1" destOrd="0" presId="urn:microsoft.com/office/officeart/2005/8/layout/radial1"/>
    <dgm:cxn modelId="{7AD5A5E4-0447-4AD5-99B0-50B7315FE7D6}" type="presParOf" srcId="{A1087C8D-467E-4764-8091-315D920A0459}" destId="{FD48FA9B-1BE8-467B-8A39-B50B929E7AAF}" srcOrd="0" destOrd="0" presId="urn:microsoft.com/office/officeart/2005/8/layout/radial1"/>
    <dgm:cxn modelId="{F1AE9AF5-D79A-4EA0-87BB-2252696F2AE3}" type="presParOf" srcId="{02088BA5-C4E9-4E41-BD2F-203CDA70F75A}" destId="{383F478E-1D72-4760-8B60-5F915807C9F8}" srcOrd="2" destOrd="0" presId="urn:microsoft.com/office/officeart/2005/8/layout/radial1"/>
    <dgm:cxn modelId="{5E6F7209-DBB1-4DE8-ADD2-9B2F023FDAEC}" type="presParOf" srcId="{02088BA5-C4E9-4E41-BD2F-203CDA70F75A}" destId="{6AC5BB22-0746-4260-AFDC-4DBF416314EB}" srcOrd="3" destOrd="0" presId="urn:microsoft.com/office/officeart/2005/8/layout/radial1"/>
    <dgm:cxn modelId="{04AB2039-81E1-45A8-A996-8156AA445913}" type="presParOf" srcId="{6AC5BB22-0746-4260-AFDC-4DBF416314EB}" destId="{55499C96-BABA-4939-A52D-5E39CA8C5A83}" srcOrd="0" destOrd="0" presId="urn:microsoft.com/office/officeart/2005/8/layout/radial1"/>
    <dgm:cxn modelId="{6FDFAFA3-0306-4A45-8A9C-5C255D834AD9}" type="presParOf" srcId="{02088BA5-C4E9-4E41-BD2F-203CDA70F75A}" destId="{F5614A0C-8A42-4E17-BF2D-9AE1A9D470DC}" srcOrd="4" destOrd="0" presId="urn:microsoft.com/office/officeart/2005/8/layout/radial1"/>
    <dgm:cxn modelId="{7D0DC63A-E60E-491F-8B11-3121A3A8549A}" type="presParOf" srcId="{02088BA5-C4E9-4E41-BD2F-203CDA70F75A}" destId="{EFBF815C-F60F-4B0E-BDD6-BFB2C107D889}" srcOrd="5" destOrd="0" presId="urn:microsoft.com/office/officeart/2005/8/layout/radial1"/>
    <dgm:cxn modelId="{D784DBAB-B833-4243-874F-B43947F951F2}" type="presParOf" srcId="{EFBF815C-F60F-4B0E-BDD6-BFB2C107D889}" destId="{D7445E6A-26B8-409F-88F2-3FE2D3D59E51}" srcOrd="0" destOrd="0" presId="urn:microsoft.com/office/officeart/2005/8/layout/radial1"/>
    <dgm:cxn modelId="{B76AFD88-0B39-4030-AF21-C4043BF347A6}" type="presParOf" srcId="{02088BA5-C4E9-4E41-BD2F-203CDA70F75A}" destId="{5869DB6B-492D-47B8-BE70-845BFE14F6E8}" srcOrd="6" destOrd="0" presId="urn:microsoft.com/office/officeart/2005/8/layout/radial1"/>
    <dgm:cxn modelId="{A60B5559-3D13-4597-A5B4-2473B44D4DE4}" type="presParOf" srcId="{02088BA5-C4E9-4E41-BD2F-203CDA70F75A}" destId="{66BFDC64-BE02-48B0-9184-4F3964B0C256}" srcOrd="7" destOrd="0" presId="urn:microsoft.com/office/officeart/2005/8/layout/radial1"/>
    <dgm:cxn modelId="{50258A6A-2B09-4B69-B14F-089501C370FE}" type="presParOf" srcId="{66BFDC64-BE02-48B0-9184-4F3964B0C256}" destId="{70DC1A7A-0CEE-405E-9887-7E34C21E7CEA}" srcOrd="0" destOrd="0" presId="urn:microsoft.com/office/officeart/2005/8/layout/radial1"/>
    <dgm:cxn modelId="{42770404-6CD9-49D3-9822-16F1CFDAB127}" type="presParOf" srcId="{02088BA5-C4E9-4E41-BD2F-203CDA70F75A}" destId="{7788526B-1554-47A7-ACBC-515AC972823B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78E707-F399-4774-83A5-F5E0D08D78CF}">
      <dsp:nvSpPr>
        <dsp:cNvPr id="0" name=""/>
        <dsp:cNvSpPr/>
      </dsp:nvSpPr>
      <dsp:spPr>
        <a:xfrm>
          <a:off x="680459" y="799953"/>
          <a:ext cx="361342" cy="4717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?</a:t>
          </a:r>
          <a:endParaRPr lang="ru-RU" sz="2400" b="1" kern="1200" dirty="0"/>
        </a:p>
      </dsp:txBody>
      <dsp:txXfrm>
        <a:off x="733376" y="869046"/>
        <a:ext cx="255508" cy="333608"/>
      </dsp:txXfrm>
    </dsp:sp>
    <dsp:sp modelId="{A1087C8D-467E-4764-8091-315D920A0459}">
      <dsp:nvSpPr>
        <dsp:cNvPr id="0" name=""/>
        <dsp:cNvSpPr/>
      </dsp:nvSpPr>
      <dsp:spPr>
        <a:xfrm rot="16214094">
          <a:off x="817955" y="730867"/>
          <a:ext cx="88647" cy="49531"/>
        </a:xfrm>
        <a:custGeom>
          <a:avLst/>
          <a:gdLst/>
          <a:ahLst/>
          <a:cxnLst/>
          <a:rect l="0" t="0" r="0" b="0"/>
          <a:pathLst>
            <a:path>
              <a:moveTo>
                <a:pt x="0" y="24765"/>
              </a:moveTo>
              <a:lnTo>
                <a:pt x="88647" y="2476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860063" y="753417"/>
        <a:ext cx="4432" cy="4432"/>
      </dsp:txXfrm>
    </dsp:sp>
    <dsp:sp modelId="{383F478E-1D72-4760-8B60-5F915807C9F8}">
      <dsp:nvSpPr>
        <dsp:cNvPr id="0" name=""/>
        <dsp:cNvSpPr/>
      </dsp:nvSpPr>
      <dsp:spPr>
        <a:xfrm>
          <a:off x="686632" y="239519"/>
          <a:ext cx="353590" cy="4717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?</a:t>
          </a:r>
          <a:endParaRPr lang="ru-RU" sz="2400" b="1" kern="1200" dirty="0"/>
        </a:p>
      </dsp:txBody>
      <dsp:txXfrm>
        <a:off x="738414" y="308612"/>
        <a:ext cx="250026" cy="333608"/>
      </dsp:txXfrm>
    </dsp:sp>
    <dsp:sp modelId="{6AC5BB22-0746-4260-AFDC-4DBF416314EB}">
      <dsp:nvSpPr>
        <dsp:cNvPr id="0" name=""/>
        <dsp:cNvSpPr/>
      </dsp:nvSpPr>
      <dsp:spPr>
        <a:xfrm rot="239274">
          <a:off x="1041421" y="1027207"/>
          <a:ext cx="101937" cy="49531"/>
        </a:xfrm>
        <a:custGeom>
          <a:avLst/>
          <a:gdLst/>
          <a:ahLst/>
          <a:cxnLst/>
          <a:rect l="0" t="0" r="0" b="0"/>
          <a:pathLst>
            <a:path>
              <a:moveTo>
                <a:pt x="0" y="24765"/>
              </a:moveTo>
              <a:lnTo>
                <a:pt x="101937" y="2476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89841" y="1049424"/>
        <a:ext cx="5096" cy="5096"/>
      </dsp:txXfrm>
    </dsp:sp>
    <dsp:sp modelId="{F5614A0C-8A42-4E17-BF2D-9AE1A9D470DC}">
      <dsp:nvSpPr>
        <dsp:cNvPr id="0" name=""/>
        <dsp:cNvSpPr/>
      </dsp:nvSpPr>
      <dsp:spPr>
        <a:xfrm>
          <a:off x="1143005" y="831741"/>
          <a:ext cx="348193" cy="4717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?</a:t>
          </a:r>
          <a:endParaRPr lang="ru-RU" sz="2400" b="1" kern="1200" dirty="0"/>
        </a:p>
      </dsp:txBody>
      <dsp:txXfrm>
        <a:off x="1193997" y="900834"/>
        <a:ext cx="246209" cy="333608"/>
      </dsp:txXfrm>
    </dsp:sp>
    <dsp:sp modelId="{EFBF815C-F60F-4B0E-BDD6-BFB2C107D889}">
      <dsp:nvSpPr>
        <dsp:cNvPr id="0" name=""/>
        <dsp:cNvSpPr/>
      </dsp:nvSpPr>
      <dsp:spPr>
        <a:xfrm rot="5361687">
          <a:off x="823187" y="1287984"/>
          <a:ext cx="82059" cy="49531"/>
        </a:xfrm>
        <a:custGeom>
          <a:avLst/>
          <a:gdLst/>
          <a:ahLst/>
          <a:cxnLst/>
          <a:rect l="0" t="0" r="0" b="0"/>
          <a:pathLst>
            <a:path>
              <a:moveTo>
                <a:pt x="0" y="24765"/>
              </a:moveTo>
              <a:lnTo>
                <a:pt x="82059" y="2476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862165" y="1310698"/>
        <a:ext cx="4102" cy="4102"/>
      </dsp:txXfrm>
    </dsp:sp>
    <dsp:sp modelId="{5869DB6B-492D-47B8-BE70-845BFE14F6E8}">
      <dsp:nvSpPr>
        <dsp:cNvPr id="0" name=""/>
        <dsp:cNvSpPr/>
      </dsp:nvSpPr>
      <dsp:spPr>
        <a:xfrm>
          <a:off x="686631" y="1353752"/>
          <a:ext cx="361342" cy="4717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?</a:t>
          </a:r>
          <a:endParaRPr lang="ru-RU" sz="2400" b="1" kern="1200" dirty="0"/>
        </a:p>
      </dsp:txBody>
      <dsp:txXfrm>
        <a:off x="739548" y="1422845"/>
        <a:ext cx="255508" cy="333608"/>
      </dsp:txXfrm>
    </dsp:sp>
    <dsp:sp modelId="{66BFDC64-BE02-48B0-9184-4F3964B0C256}">
      <dsp:nvSpPr>
        <dsp:cNvPr id="0" name=""/>
        <dsp:cNvSpPr/>
      </dsp:nvSpPr>
      <dsp:spPr>
        <a:xfrm rot="10709199">
          <a:off x="598555" y="1016939"/>
          <a:ext cx="81954" cy="49531"/>
        </a:xfrm>
        <a:custGeom>
          <a:avLst/>
          <a:gdLst/>
          <a:ahLst/>
          <a:cxnLst/>
          <a:rect l="0" t="0" r="0" b="0"/>
          <a:pathLst>
            <a:path>
              <a:moveTo>
                <a:pt x="0" y="24765"/>
              </a:moveTo>
              <a:lnTo>
                <a:pt x="81954" y="2476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637484" y="1039656"/>
        <a:ext cx="4097" cy="4097"/>
      </dsp:txXfrm>
    </dsp:sp>
    <dsp:sp modelId="{7788526B-1554-47A7-ACBC-515AC972823B}">
      <dsp:nvSpPr>
        <dsp:cNvPr id="0" name=""/>
        <dsp:cNvSpPr/>
      </dsp:nvSpPr>
      <dsp:spPr>
        <a:xfrm>
          <a:off x="234915" y="811693"/>
          <a:ext cx="363692" cy="4717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?</a:t>
          </a:r>
          <a:endParaRPr lang="ru-RU" sz="2400" b="1" kern="1200" dirty="0"/>
        </a:p>
      </dsp:txBody>
      <dsp:txXfrm>
        <a:off x="288176" y="880786"/>
        <a:ext cx="257170" cy="3336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17.04.19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17.04.19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17.04.19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17.04.19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17.04.19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17.04.19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17.04.19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17.04.19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17.04.19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17.04.19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ср 17.04.19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ср 17.04.19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home\Desktop\&#1047;&#1077;&#1084;&#1072;\&#1079;&#1072;&#1085;&#1103;&#1090;&#1080;&#1077;%20&#1092;&#1077;&#1074;&#1088;&#1072;&#1083;&#1100;%202017\&#1092;&#1080;&#1083;&#1100;&#1084;%20&#1076;&#1083;&#1103;%20&#1079;&#1072;&#1085;&#1103;&#1090;&#1080;&#1103;.wmv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48.jpeg"/><Relationship Id="rId7" Type="http://schemas.openxmlformats.org/officeDocument/2006/relationships/diagramLayout" Target="../diagrams/layout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50.png"/><Relationship Id="rId10" Type="http://schemas.microsoft.com/office/2007/relationships/diagramDrawing" Target="../diagrams/drawing1.xml"/><Relationship Id="rId4" Type="http://schemas.openxmlformats.org/officeDocument/2006/relationships/image" Target="../media/image49.jpe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ome\Desktop\&#1047;&#1077;&#1084;&#1072;\&#1079;&#1072;&#1085;&#1103;&#1090;&#1080;&#1077;%20&#1092;&#1077;&#1074;&#1088;&#1072;&#1083;&#1100;%202017\Zvuk_-_vetra_(iPlayer.fm).mp3" TargetMode="Externa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home\Desktop\&#1047;&#1077;&#1084;&#1072;\&#1079;&#1072;&#1085;&#1103;&#1090;&#1080;&#1077;%20&#1092;&#1077;&#1074;&#1088;&#1072;&#1083;&#1100;%202017\&#1052;&#1086;&#1081;%20&#1092;&#1080;&#1083;&#1100;&#1084;.mp4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79262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548680"/>
            <a:ext cx="792088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400" b="1" dirty="0" smtClean="0"/>
          </a:p>
          <a:p>
            <a:pPr algn="ctr"/>
            <a:endParaRPr lang="ru-RU" sz="4400" b="1" dirty="0"/>
          </a:p>
          <a:p>
            <a:pPr algn="ctr"/>
            <a:r>
              <a:rPr lang="ru-RU" sz="4400" b="1" dirty="0" smtClean="0"/>
              <a:t>Дом </a:t>
            </a:r>
            <a:r>
              <a:rPr lang="ru-RU" sz="4400" b="1" dirty="0" smtClean="0"/>
              <a:t>и его части</a:t>
            </a:r>
          </a:p>
          <a:p>
            <a:pPr algn="ctr"/>
            <a:r>
              <a:rPr lang="ru-RU" sz="4000" dirty="0" smtClean="0"/>
              <a:t>интегрированное </a:t>
            </a:r>
          </a:p>
          <a:p>
            <a:pPr algn="ctr"/>
            <a:r>
              <a:rPr lang="ru-RU" sz="4000" dirty="0" smtClean="0"/>
              <a:t>коррекционное занятие </a:t>
            </a:r>
          </a:p>
          <a:p>
            <a:pPr algn="ctr"/>
            <a:r>
              <a:rPr lang="ru-RU" sz="4000" dirty="0" smtClean="0"/>
              <a:t>с детьми старшей </a:t>
            </a:r>
          </a:p>
          <a:p>
            <a:pPr algn="ctr"/>
            <a:r>
              <a:rPr lang="ru-RU" sz="4000" dirty="0" smtClean="0"/>
              <a:t>логопедической группы с ОНР</a:t>
            </a:r>
          </a:p>
          <a:p>
            <a:r>
              <a:rPr lang="ru-RU" sz="2000" dirty="0" smtClean="0"/>
              <a:t>                                              </a:t>
            </a:r>
          </a:p>
          <a:p>
            <a:r>
              <a:rPr lang="ru-RU" sz="2000" dirty="0" smtClean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47575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юймовоч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340768"/>
            <a:ext cx="4293096" cy="4293096"/>
          </a:xfrm>
          <a:prstGeom prst="rect">
            <a:avLst/>
          </a:prstGeom>
        </p:spPr>
      </p:pic>
      <p:pic>
        <p:nvPicPr>
          <p:cNvPr id="5" name="Рисунок 4" descr="скорлупка.jpg"/>
          <p:cNvPicPr>
            <a:picLocks noChangeAspect="1"/>
          </p:cNvPicPr>
          <p:nvPr/>
        </p:nvPicPr>
        <p:blipFill>
          <a:blip r:embed="rId4" cstate="print">
            <a:lum bright="10000"/>
          </a:blip>
          <a:stretch>
            <a:fillRect/>
          </a:stretch>
        </p:blipFill>
        <p:spPr>
          <a:xfrm>
            <a:off x="3966734" y="1556792"/>
            <a:ext cx="5177266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челк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2060848"/>
            <a:ext cx="3432571" cy="3384376"/>
          </a:xfrm>
          <a:prstGeom prst="rect">
            <a:avLst/>
          </a:prstGeom>
        </p:spPr>
      </p:pic>
      <p:pic>
        <p:nvPicPr>
          <p:cNvPr id="5" name="Рисунок 4" descr="уле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764704"/>
            <a:ext cx="4518992" cy="533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л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484784"/>
            <a:ext cx="3552825" cy="3810000"/>
          </a:xfrm>
          <a:prstGeom prst="rect">
            <a:avLst/>
          </a:prstGeom>
        </p:spPr>
      </p:pic>
      <p:pic>
        <p:nvPicPr>
          <p:cNvPr id="5" name="Рисунок 4" descr="дупло.jpg"/>
          <p:cNvPicPr>
            <a:picLocks noChangeAspect="1"/>
          </p:cNvPicPr>
          <p:nvPr/>
        </p:nvPicPr>
        <p:blipFill>
          <a:blip r:embed="rId4" cstate="print">
            <a:lum bright="20000"/>
          </a:blip>
          <a:stretch>
            <a:fillRect/>
          </a:stretch>
        </p:blipFill>
        <p:spPr>
          <a:xfrm>
            <a:off x="4191440" y="836712"/>
            <a:ext cx="4485016" cy="50918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123ca0_ac4b52d7_ori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395536" y="1772816"/>
            <a:ext cx="3283438" cy="4464496"/>
          </a:xfrm>
          <a:prstGeom prst="rect">
            <a:avLst/>
          </a:prstGeom>
        </p:spPr>
      </p:pic>
      <p:pic>
        <p:nvPicPr>
          <p:cNvPr id="6" name="Рисунок 5" descr="солом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1124744"/>
            <a:ext cx="5112568" cy="5112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мураве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556792"/>
            <a:ext cx="3228091" cy="4296544"/>
          </a:xfrm>
          <a:prstGeom prst="rect">
            <a:avLst/>
          </a:prstGeom>
        </p:spPr>
      </p:pic>
      <p:pic>
        <p:nvPicPr>
          <p:cNvPr id="5" name="Рисунок 4" descr="муравейни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55214" y="908720"/>
            <a:ext cx="4888786" cy="5328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медведь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rcRect l="9050" r="12248"/>
          <a:stretch>
            <a:fillRect/>
          </a:stretch>
        </p:blipFill>
        <p:spPr>
          <a:xfrm flipH="1">
            <a:off x="0" y="1772816"/>
            <a:ext cx="4392488" cy="3352379"/>
          </a:xfrm>
          <a:prstGeom prst="rect">
            <a:avLst/>
          </a:prstGeom>
        </p:spPr>
      </p:pic>
      <p:pic>
        <p:nvPicPr>
          <p:cNvPr id="5" name="Рисунок 4" descr="берлога.jpg"/>
          <p:cNvPicPr>
            <a:picLocks noChangeAspect="1"/>
          </p:cNvPicPr>
          <p:nvPr/>
        </p:nvPicPr>
        <p:blipFill>
          <a:blip r:embed="rId4" cstate="print">
            <a:lum bright="10000"/>
          </a:blip>
          <a:stretch>
            <a:fillRect/>
          </a:stretch>
        </p:blipFill>
        <p:spPr>
          <a:xfrm>
            <a:off x="4499992" y="908720"/>
            <a:ext cx="4427984" cy="50168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още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08720"/>
            <a:ext cx="3923928" cy="5229151"/>
          </a:xfrm>
          <a:prstGeom prst="rect">
            <a:avLst/>
          </a:prstGeom>
        </p:spPr>
      </p:pic>
      <p:pic>
        <p:nvPicPr>
          <p:cNvPr id="5" name="Рисунок 4" descr="замо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260648"/>
            <a:ext cx="4602278" cy="62901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кворец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51520" y="1988840"/>
            <a:ext cx="4860032" cy="3270396"/>
          </a:xfrm>
          <a:prstGeom prst="rect">
            <a:avLst/>
          </a:prstGeom>
        </p:spPr>
      </p:pic>
      <p:pic>
        <p:nvPicPr>
          <p:cNvPr id="5" name="Рисунок 4" descr="скворечник.jpg"/>
          <p:cNvPicPr>
            <a:picLocks noChangeAspect="1"/>
          </p:cNvPicPr>
          <p:nvPr/>
        </p:nvPicPr>
        <p:blipFill>
          <a:blip r:embed="rId4" cstate="print">
            <a:lum bright="10000"/>
          </a:blip>
          <a:stretch>
            <a:fillRect/>
          </a:stretch>
        </p:blipFill>
        <p:spPr>
          <a:xfrm>
            <a:off x="5183560" y="476672"/>
            <a:ext cx="3960440" cy="6020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ягуш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060848"/>
            <a:ext cx="3937330" cy="3100828"/>
          </a:xfrm>
          <a:prstGeom prst="rect">
            <a:avLst/>
          </a:prstGeom>
        </p:spPr>
      </p:pic>
      <p:pic>
        <p:nvPicPr>
          <p:cNvPr id="5" name="Рисунок 4" descr="болото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94" y="941439"/>
            <a:ext cx="4716006" cy="4503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5445224"/>
            <a:ext cx="5616624" cy="93610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8657717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ильм для занятия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4861048" y="-1035496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5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 descr="http://tr.stockfresh.com/thumbs/lenm/1834415_ev-mimari-Hint-karikat%C3%BCr-%C3%A7ad%C4%B1r-vekt%C3%B6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68" name="AutoShape 4" descr="http://tr.stockfresh.com/thumbs/lenm/1834415_ev-mimari-Hint-karikat%C3%BCr-%C3%A7ad%C4%B1r-vekt%C3%B6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70" name="Picture 6" descr="http://i1.sndcdn.com/artworks-000027643191-bd0beu-t500x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14290"/>
            <a:ext cx="3286148" cy="3286148"/>
          </a:xfrm>
          <a:prstGeom prst="rect">
            <a:avLst/>
          </a:prstGeom>
          <a:noFill/>
        </p:spPr>
      </p:pic>
      <p:pic>
        <p:nvPicPr>
          <p:cNvPr id="36872" name="Picture 8" descr="http://ok-t.ru/studopedianame/baza2/1104765033234.files/image022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t="13311"/>
          <a:stretch>
            <a:fillRect/>
          </a:stretch>
        </p:blipFill>
        <p:spPr bwMode="auto">
          <a:xfrm>
            <a:off x="5429256" y="142852"/>
            <a:ext cx="2857520" cy="3631175"/>
          </a:xfrm>
          <a:prstGeom prst="rect">
            <a:avLst/>
          </a:prstGeom>
          <a:noFill/>
        </p:spPr>
      </p:pic>
      <p:pic>
        <p:nvPicPr>
          <p:cNvPr id="36874" name="Picture 10" descr="https://kazakhstantoday2014.files.wordpress.com/2014/04/65807355_2_644x461_kazahskaya-yurta-6-ti-kanatnaya-fotografii_rev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998248"/>
            <a:ext cx="4286279" cy="2859752"/>
          </a:xfrm>
          <a:prstGeom prst="rect">
            <a:avLst/>
          </a:prstGeom>
          <a:noFill/>
        </p:spPr>
      </p:pic>
      <p:pic>
        <p:nvPicPr>
          <p:cNvPr id="36876" name="Picture 12" descr="http://www.cliparthut.com/clip-arts/601/cartoon-igloo-clip-art-60185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356992"/>
            <a:ext cx="4000528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eclipart.com/gimg/6DFC63316A6CC506/Winter_Christmas_House_PNG_Clipa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0"/>
            <a:ext cx="3643337" cy="3230783"/>
          </a:xfrm>
          <a:prstGeom prst="rect">
            <a:avLst/>
          </a:prstGeom>
          <a:noFill/>
        </p:spPr>
      </p:pic>
      <p:pic>
        <p:nvPicPr>
          <p:cNvPr id="3078" name="Picture 6" descr="http://s3.pic4you.ru/allimage/y2013/09-30/12216/386446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1528" y="214290"/>
            <a:ext cx="5172472" cy="3143272"/>
          </a:xfrm>
          <a:prstGeom prst="rect">
            <a:avLst/>
          </a:prstGeom>
          <a:noFill/>
        </p:spPr>
      </p:pic>
      <p:pic>
        <p:nvPicPr>
          <p:cNvPr id="3084" name="Picture 12" descr="http://www.myfreephotoshop.com/wp-content/uploads/2015/06/46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0438"/>
            <a:ext cx="3367888" cy="3212966"/>
          </a:xfrm>
          <a:prstGeom prst="rect">
            <a:avLst/>
          </a:prstGeom>
          <a:noFill/>
        </p:spPr>
      </p:pic>
      <p:pic>
        <p:nvPicPr>
          <p:cNvPr id="3088" name="Picture 16" descr="http://seobat.ru/img/b756a5cdadd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3" y="3143249"/>
            <a:ext cx="5315887" cy="371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 descr="http://ru.stockfresh.com/thumbs/alexzel/3184470_%D0%B2%D0%B5%D0%BA%D1%82%D0%BE%D1%80%D0%B0-%D0%B7%D0%B4%D0%B0%D0%BD%D0%B8%D0%B9-%D1%81%D0%B8%D0%BD%D0%B8%D0%B9-%D0%B1%D0%B5%D0%BB%D1%8B%D0%B9-%D1%84%D0%BE%D0%BD-%D0%BA%D0%BE%D0%BC%D0%BF%D1%8C%D1%8E%D1%82%D0%B5%D1%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4" name="AutoShape 4" descr="http://ru.stockfresh.com/thumbs/alexzel/3184470_%D0%B2%D0%B5%D0%BA%D1%82%D0%BE%D1%80%D0%B0-%D0%B7%D0%B4%D0%B0%D0%BD%D0%B8%D0%B9-%D1%81%D0%B8%D0%BD%D0%B8%D0%B9-%D0%B1%D0%B5%D0%BB%D1%8B%D0%B9-%D1%84%D0%BE%D0%BD-%D0%BA%D0%BE%D0%BC%D0%BF%D1%8C%D1%8E%D1%82%D0%B5%D1%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6" name="AutoShape 6" descr="http://ru.stockfresh.com/thumbs/alexzel/3184470_%D0%B2%D0%B5%D0%BA%D1%82%D0%BE%D1%80%D0%B0-%D0%B7%D0%B4%D0%B0%D0%BD%D0%B8%D0%B9-%D1%81%D0%B8%D0%BD%D0%B8%D0%B9-%D0%B1%D0%B5%D0%BB%D1%8B%D0%B9-%D1%84%D0%BE%D0%BD-%D0%BA%D0%BE%D0%BC%D0%BF%D1%8C%D1%8E%D1%82%D0%B5%D1%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8" name="AutoShape 8" descr="http://ru.stockfresh.com/thumbs/alexzel/3184470_%D0%B2%D0%B5%D0%BA%D1%82%D0%BE%D1%80%D0%B0-%D0%B7%D0%B4%D0%B0%D0%BD%D0%B8%D0%B9-%D1%81%D0%B8%D0%BD%D0%B8%D0%B9-%D0%B1%D0%B5%D0%BB%D1%8B%D0%B9-%D1%84%D0%BE%D0%BD-%D0%BA%D0%BE%D0%BC%D0%BF%D1%8C%D1%8E%D1%82%D0%B5%D1%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50" name="AutoShape 10" descr="http://ru.stockfresh.com/thumbs/alexzel/3184470_%D0%B2%D0%B5%D0%BA%D1%82%D0%BE%D1%80%D0%B0-%D0%B7%D0%B4%D0%B0%D0%BD%D0%B8%D0%B9-%D1%81%D0%B8%D0%BD%D0%B8%D0%B9-%D0%B1%D0%B5%D0%BB%D1%8B%D0%B9-%D1%84%D0%BE%D0%BD-%D0%BA%D0%BE%D0%BC%D0%BF%D1%8C%D1%8E%D1%82%D0%B5%D1%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56" name="Picture 16" descr="http://cliparting.com/wp-content/uploads/2016/11/City-clip-art-free-clipart-imag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5445224"/>
            <a:ext cx="5616624" cy="93610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132856"/>
            <a:ext cx="5616624" cy="331236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611560" y="188640"/>
            <a:ext cx="5616624" cy="1944216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2708920"/>
            <a:ext cx="1368152" cy="273630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788024" y="3789040"/>
            <a:ext cx="0" cy="43204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979712" y="3068960"/>
            <a:ext cx="1440160" cy="144016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>
            <a:stCxn id="11" idx="0"/>
            <a:endCxn id="11" idx="2"/>
          </p:cNvCxnSpPr>
          <p:nvPr/>
        </p:nvCxnSpPr>
        <p:spPr>
          <a:xfrm>
            <a:off x="2699792" y="3068960"/>
            <a:ext cx="0" cy="144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699792" y="3645024"/>
            <a:ext cx="72008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228184" y="5445224"/>
            <a:ext cx="64807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228184" y="6381328"/>
            <a:ext cx="151216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6876256" y="5445224"/>
            <a:ext cx="0" cy="28803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6876256" y="5733256"/>
            <a:ext cx="43204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7308304" y="5733256"/>
            <a:ext cx="0" cy="28803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7308304" y="6021288"/>
            <a:ext cx="43204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7740352" y="6021288"/>
            <a:ext cx="0" cy="36004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577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6 001.bmp"/>
          <p:cNvPicPr>
            <a:picLocks noChangeAspect="1"/>
          </p:cNvPicPr>
          <p:nvPr/>
        </p:nvPicPr>
        <p:blipFill>
          <a:blip r:embed="rId2" cstate="print"/>
          <a:srcRect t="2883"/>
          <a:stretch>
            <a:fillRect/>
          </a:stretch>
        </p:blipFill>
        <p:spPr>
          <a:xfrm>
            <a:off x="755576" y="0"/>
            <a:ext cx="7766977" cy="653058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5445224"/>
            <a:ext cx="5616624" cy="93610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132856"/>
            <a:ext cx="5616624" cy="3312368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611560" y="188640"/>
            <a:ext cx="5616624" cy="1944216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2708920"/>
            <a:ext cx="1368152" cy="273630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788024" y="3789040"/>
            <a:ext cx="0" cy="43204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979712" y="3068960"/>
            <a:ext cx="1440160" cy="144016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>
            <a:stCxn id="11" idx="0"/>
            <a:endCxn id="11" idx="2"/>
          </p:cNvCxnSpPr>
          <p:nvPr/>
        </p:nvCxnSpPr>
        <p:spPr>
          <a:xfrm>
            <a:off x="2699792" y="3068960"/>
            <a:ext cx="0" cy="144016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699792" y="3645024"/>
            <a:ext cx="72008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228184" y="5445224"/>
            <a:ext cx="64807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228184" y="6381328"/>
            <a:ext cx="151216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6876256" y="5445224"/>
            <a:ext cx="0" cy="28803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6876256" y="5733256"/>
            <a:ext cx="43204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7308304" y="5733256"/>
            <a:ext cx="0" cy="28803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7308304" y="6021288"/>
            <a:ext cx="432048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7740352" y="6021288"/>
            <a:ext cx="0" cy="36004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1475656" y="188640"/>
            <a:ext cx="50405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1979712" y="188640"/>
            <a:ext cx="0" cy="97210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1475656" y="188640"/>
            <a:ext cx="0" cy="13681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577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t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831ae73898a3e9687f2969466e1ba1d_i-39.jpg"/>
          <p:cNvPicPr>
            <a:picLocks noChangeAspect="1"/>
          </p:cNvPicPr>
          <p:nvPr/>
        </p:nvPicPr>
        <p:blipFill>
          <a:blip r:embed="rId2" cstate="print"/>
          <a:srcRect r="2121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есочный до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6144" y="0"/>
            <a:ext cx="697171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godesigner.ru/solutions/b/b6/b60/b60c4c4f8c258ce828e14f7c63a3f4a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godesigner.ru/solutions/b/b6/b60/b60c4c4f8c258ce828e14f7c63a3f4a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godesigner.ru/solutions/b/b6/b60/b60c4c4f8c258ce828e14f7c63a3f4a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godesigner.ru/solutions/b/b6/b60/b60c4c4f8c258ce828e14f7c63a3f4a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https://godesigner.ru/solutions/b/b6/b60/b60c4c4f8c258ce828e14f7c63a3f4a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s://avatanplus.com/files/resources/original/5759b69c2046c155367151e4.png"/>
          <p:cNvPicPr>
            <a:picLocks noChangeAspect="1" noChangeArrowheads="1"/>
          </p:cNvPicPr>
          <p:nvPr/>
        </p:nvPicPr>
        <p:blipFill>
          <a:blip r:embed="rId2" cstate="print"/>
          <a:srcRect l="27273" t="13636" r="28409" b="13636"/>
          <a:stretch>
            <a:fillRect/>
          </a:stretch>
        </p:blipFill>
        <p:spPr bwMode="auto">
          <a:xfrm>
            <a:off x="642910" y="142852"/>
            <a:ext cx="928694" cy="1143008"/>
          </a:xfrm>
          <a:prstGeom prst="rect">
            <a:avLst/>
          </a:prstGeom>
          <a:noFill/>
        </p:spPr>
      </p:pic>
      <p:pic>
        <p:nvPicPr>
          <p:cNvPr id="1044" name="Picture 20" descr="http://images.clipartpanda.com/line-clipart-9i4oEKyGT.jpeg"/>
          <p:cNvPicPr>
            <a:picLocks noChangeAspect="1" noChangeArrowheads="1"/>
          </p:cNvPicPr>
          <p:nvPr/>
        </p:nvPicPr>
        <p:blipFill>
          <a:blip r:embed="rId3" cstate="print"/>
          <a:srcRect t="17857" r="20000" b="10714"/>
          <a:stretch>
            <a:fillRect/>
          </a:stretch>
        </p:blipFill>
        <p:spPr bwMode="auto">
          <a:xfrm>
            <a:off x="285720" y="1428736"/>
            <a:ext cx="1714512" cy="714380"/>
          </a:xfrm>
          <a:prstGeom prst="rect">
            <a:avLst/>
          </a:prstGeom>
          <a:noFill/>
        </p:spPr>
      </p:pic>
      <p:pic>
        <p:nvPicPr>
          <p:cNvPr id="1046" name="Picture 22" descr="http://animagehub.com/wp-content/uploads/2016/09/scissors-vector-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357430"/>
            <a:ext cx="1000132" cy="1000132"/>
          </a:xfrm>
          <a:prstGeom prst="rect">
            <a:avLst/>
          </a:prstGeom>
          <a:noFill/>
        </p:spPr>
      </p:pic>
      <p:sp>
        <p:nvSpPr>
          <p:cNvPr id="1048" name="AutoShape 24" descr="https://image.freepik.com/free-icon/smiley-face-emoticon_318-403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50" name="AutoShape 26" descr="https://image.freepik.com/free-icon/smiley-face-emoticon_318-4033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52" name="Picture 28" descr="http://image.flaticon.com/icons/png/512/51/5183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3643314"/>
            <a:ext cx="785818" cy="1000132"/>
          </a:xfrm>
          <a:prstGeom prst="rect">
            <a:avLst/>
          </a:prstGeom>
          <a:noFill/>
        </p:spPr>
      </p:pic>
      <p:sp>
        <p:nvSpPr>
          <p:cNvPr id="36" name="TextBox 35"/>
          <p:cNvSpPr txBox="1"/>
          <p:nvPr/>
        </p:nvSpPr>
        <p:spPr>
          <a:xfrm>
            <a:off x="2000232" y="357166"/>
            <a:ext cx="6786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- Дом</a:t>
            </a:r>
            <a:endParaRPr lang="ru-RU" sz="4800" dirty="0"/>
          </a:p>
        </p:txBody>
      </p:sp>
      <p:sp>
        <p:nvSpPr>
          <p:cNvPr id="37" name="TextBox 36"/>
          <p:cNvSpPr txBox="1"/>
          <p:nvPr/>
        </p:nvSpPr>
        <p:spPr>
          <a:xfrm>
            <a:off x="2071670" y="1500174"/>
            <a:ext cx="685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- </a:t>
            </a:r>
            <a:endParaRPr lang="ru-RU" sz="3600" dirty="0"/>
          </a:p>
        </p:txBody>
      </p:sp>
      <p:sp>
        <p:nvSpPr>
          <p:cNvPr id="38" name="TextBox 37"/>
          <p:cNvSpPr txBox="1"/>
          <p:nvPr/>
        </p:nvSpPr>
        <p:spPr>
          <a:xfrm>
            <a:off x="2051720" y="2708920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- </a:t>
            </a:r>
            <a:endParaRPr lang="ru-RU" sz="3600" dirty="0"/>
          </a:p>
        </p:txBody>
      </p:sp>
      <p:sp>
        <p:nvSpPr>
          <p:cNvPr id="39" name="TextBox 38"/>
          <p:cNvSpPr txBox="1"/>
          <p:nvPr/>
        </p:nvSpPr>
        <p:spPr>
          <a:xfrm>
            <a:off x="2000232" y="3643314"/>
            <a:ext cx="6786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- </a:t>
            </a:r>
            <a:r>
              <a:rPr lang="ru-RU" sz="4800" dirty="0" smtClean="0"/>
              <a:t> </a:t>
            </a:r>
            <a:endParaRPr lang="ru-RU" sz="4800" dirty="0"/>
          </a:p>
        </p:txBody>
      </p:sp>
      <p:sp>
        <p:nvSpPr>
          <p:cNvPr id="40" name="TextBox 39"/>
          <p:cNvSpPr txBox="1"/>
          <p:nvPr/>
        </p:nvSpPr>
        <p:spPr>
          <a:xfrm>
            <a:off x="1979712" y="5373216"/>
            <a:ext cx="6715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- </a:t>
            </a:r>
            <a:endParaRPr lang="ru-RU" sz="3600" dirty="0"/>
          </a:p>
        </p:txBody>
      </p:sp>
      <p:graphicFrame>
        <p:nvGraphicFramePr>
          <p:cNvPr id="35" name="Схема 34"/>
          <p:cNvGraphicFramePr/>
          <p:nvPr/>
        </p:nvGraphicFramePr>
        <p:xfrm>
          <a:off x="285720" y="4643446"/>
          <a:ext cx="1714512" cy="2071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tigrenok3 017 _1__0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Zvuk_-_vetr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3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ой фильм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tigrenok2 042_0001зз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tigrenok2 044_0001л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484"/>
            <a:ext cx="9179262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2204864"/>
            <a:ext cx="792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+mj-lt"/>
                <a:cs typeface="Arial" pitchFamily="34" charset="0"/>
              </a:rPr>
              <a:t>Приглашаем к сотрудничеству</a:t>
            </a:r>
            <a:r>
              <a:rPr lang="en-US" sz="4400" dirty="0" smtClean="0">
                <a:latin typeface="+mj-lt"/>
                <a:cs typeface="Arial" pitchFamily="34" charset="0"/>
              </a:rPr>
              <a:t>!</a:t>
            </a:r>
            <a:endParaRPr lang="ru-RU" sz="4400" dirty="0" smtClean="0">
              <a:latin typeface="+mj-lt"/>
              <a:cs typeface="Arial" pitchFamily="34" charset="0"/>
            </a:endParaRPr>
          </a:p>
          <a:p>
            <a:pPr algn="ctr"/>
            <a:endParaRPr lang="ru-RU" sz="4400" dirty="0" smtClean="0">
              <a:latin typeface="+mj-lt"/>
              <a:cs typeface="Arial" pitchFamily="34" charset="0"/>
            </a:endParaRPr>
          </a:p>
          <a:p>
            <a:pPr algn="ctr"/>
            <a:r>
              <a:rPr lang="en-US" sz="3200" dirty="0" smtClean="0">
                <a:latin typeface="+mj-lt"/>
                <a:cs typeface="Arial" pitchFamily="34" charset="0"/>
              </a:rPr>
              <a:t>sovetskiy-rodnichok1981@yandex.ru</a:t>
            </a:r>
            <a:endParaRPr lang="ru-RU" sz="3200" dirty="0" smtClean="0">
              <a:latin typeface="+mj-lt"/>
              <a:cs typeface="Arial" pitchFamily="34" charset="0"/>
            </a:endParaRPr>
          </a:p>
          <a:p>
            <a:endParaRPr lang="ru-RU" sz="2400" i="1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03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igrenok3 017 _1__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ис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0" y="1484784"/>
            <a:ext cx="4515894" cy="3960440"/>
          </a:xfrm>
          <a:prstGeom prst="rect">
            <a:avLst/>
          </a:prstGeom>
        </p:spPr>
      </p:pic>
      <p:pic>
        <p:nvPicPr>
          <p:cNvPr id="5" name="Рисунок 4" descr="нор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326492"/>
            <a:ext cx="4427984" cy="4194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оба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79512" y="1628800"/>
            <a:ext cx="3384375" cy="4102274"/>
          </a:xfrm>
          <a:prstGeom prst="rect">
            <a:avLst/>
          </a:prstGeom>
        </p:spPr>
      </p:pic>
      <p:pic>
        <p:nvPicPr>
          <p:cNvPr id="5" name="Рисунок 4" descr="буд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980728"/>
            <a:ext cx="5229200" cy="52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аба-яг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79512" y="1448272"/>
            <a:ext cx="3960440" cy="3960440"/>
          </a:xfrm>
          <a:prstGeom prst="rect">
            <a:avLst/>
          </a:prstGeom>
        </p:spPr>
      </p:pic>
      <p:pic>
        <p:nvPicPr>
          <p:cNvPr id="5" name="Рисунок 4" descr="избуш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6" y="980728"/>
            <a:ext cx="5148064" cy="504720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мышк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09442" y="1207300"/>
            <a:ext cx="3774526" cy="4093908"/>
          </a:xfrm>
          <a:prstGeom prst="rect">
            <a:avLst/>
          </a:prstGeom>
        </p:spPr>
      </p:pic>
      <p:pic>
        <p:nvPicPr>
          <p:cNvPr id="5" name="Рисунок 4" descr="нор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564546"/>
            <a:ext cx="4515371" cy="54082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ош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467544" y="1772816"/>
            <a:ext cx="3332463" cy="4070906"/>
          </a:xfrm>
          <a:prstGeom prst="rect">
            <a:avLst/>
          </a:prstGeom>
        </p:spPr>
      </p:pic>
      <p:pic>
        <p:nvPicPr>
          <p:cNvPr id="5" name="Рисунок 4" descr="дом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32404" y="1340768"/>
            <a:ext cx="5211596" cy="4507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572</TotalTime>
  <Words>32</Words>
  <Application>Microsoft Office PowerPoint</Application>
  <PresentationFormat>Экран (4:3)</PresentationFormat>
  <Paragraphs>22</Paragraphs>
  <Slides>33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</cp:lastModifiedBy>
  <cp:revision>64</cp:revision>
  <dcterms:created xsi:type="dcterms:W3CDTF">2017-01-20T10:23:24Z</dcterms:created>
  <dcterms:modified xsi:type="dcterms:W3CDTF">2019-04-17T18:56:26Z</dcterms:modified>
</cp:coreProperties>
</file>