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98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722376" y="2688336"/>
            <a:ext cx="7772400" cy="3108960"/>
          </a:xfrm>
        </p:spPr>
        <p:txBody>
          <a:bodyPr anchor="t" anchorCtr="0">
            <a:noAutofit/>
          </a:bodyPr>
          <a:lstStyle>
            <a:lvl1pPr algn="ctr">
              <a:defRPr lang="en-US" sz="6200" b="1" cap="none" spc="0" dirty="0" smtClean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722376" y="1133856"/>
            <a:ext cx="7772400" cy="1508760"/>
          </a:xfrm>
        </p:spPr>
        <p:txBody>
          <a:bodyPr anchor="b">
            <a:normAutofit/>
          </a:bodyPr>
          <a:lstStyle>
            <a:lvl1pPr marL="0" indent="0" algn="ctr">
              <a:buNone/>
              <a:defRPr lang="en-US" sz="2200" b="0">
                <a:solidFill>
                  <a:schemeClr val="tx2">
                    <a:shade val="55000"/>
                  </a:schemeClr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690563" y="491696"/>
            <a:ext cx="7762875" cy="5874608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77240" y="795996"/>
            <a:ext cx="7589520" cy="3112843"/>
          </a:xfrm>
        </p:spPr>
        <p:txBody>
          <a:bodyPr anchor="b">
            <a:normAutofit/>
          </a:bodyPr>
          <a:lstStyle>
            <a:lvl1pPr algn="ctr">
              <a:buNone/>
              <a:defRPr lang="en-US" sz="6200" b="1" cap="none" spc="0" dirty="0">
                <a:ln w="1905"/>
                <a:gradFill>
                  <a:gsLst>
                    <a:gs pos="0">
                      <a:schemeClr val="tx2">
                        <a:shade val="30000"/>
                        <a:satMod val="255000"/>
                      </a:schemeClr>
                    </a:gs>
                    <a:gs pos="58000">
                      <a:schemeClr val="tx2">
                        <a:tint val="90000"/>
                        <a:satMod val="300000"/>
                      </a:schemeClr>
                    </a:gs>
                    <a:gs pos="100000">
                      <a:schemeClr val="tx2">
                        <a:tint val="80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77240" y="3948552"/>
            <a:ext cx="7589520" cy="1509712"/>
          </a:xfrm>
        </p:spPr>
        <p:txBody>
          <a:bodyPr anchor="t">
            <a:normAutofit/>
          </a:bodyPr>
          <a:lstStyle>
            <a:lvl1pPr indent="0" algn="ctr">
              <a:buNone/>
              <a:defRPr lang="en-US" sz="22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>
          <a:xfrm>
            <a:off x="762000" y="5958840"/>
            <a:ext cx="2133600" cy="36576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>
          <a:xfrm>
            <a:off x="3124200" y="5958840"/>
            <a:ext cx="28956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>
          <a:xfrm>
            <a:off x="6248400" y="5958840"/>
            <a:ext cx="21336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965960" y="2785402"/>
            <a:ext cx="5760720" cy="914400"/>
          </a:xfrm>
        </p:spPr>
        <p:txBody>
          <a:bodyPr lIns="91440" rIns="91440" anchor="ctr">
            <a:noAutofit/>
          </a:bodyPr>
          <a:lstStyle>
            <a:lvl1pPr algn="ctr">
              <a:defRPr sz="35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1600200" y="547468"/>
            <a:ext cx="3383280" cy="639762"/>
          </a:xfrm>
          <a:prstGeom prst="roundRect">
            <a:avLst>
              <a:gd name="adj" fmla="val 6772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1600200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5128846" y="547468"/>
            <a:ext cx="3383280" cy="639762"/>
          </a:xfrm>
          <a:prstGeom prst="roundRect">
            <a:avLst>
              <a:gd name="adj" fmla="val 5673"/>
            </a:avLst>
          </a:prstGeom>
          <a:solidFill>
            <a:schemeClr val="bg1">
              <a:alpha val="55000"/>
            </a:schemeClr>
          </a:solidFill>
          <a:ln w="12700">
            <a:solidFill>
              <a:schemeClr val="bg1"/>
            </a:solidFill>
          </a:ln>
        </p:spPr>
        <p:txBody>
          <a:bodyPr lIns="91440" tIns="91440" rIns="91440" bIns="91440" anchor="ctr">
            <a:noAutofit/>
          </a:bodyPr>
          <a:lstStyle>
            <a:lvl1pPr marL="0" indent="0" algn="l">
              <a:buNone/>
              <a:defRPr sz="16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5128846" y="1322362"/>
            <a:ext cx="3383280" cy="4800600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 rot="16200000">
            <a:off x="-1828801" y="2888565"/>
            <a:ext cx="5486400" cy="914400"/>
          </a:xfrm>
        </p:spPr>
        <p:txBody>
          <a:bodyPr anchor="b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l">
              <a:defRPr sz="28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2590800" y="602566"/>
            <a:ext cx="5943600" cy="5486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 rot="16200000">
            <a:off x="-859303" y="2888566"/>
            <a:ext cx="5486400" cy="914400"/>
          </a:xfrm>
        </p:spPr>
        <p:txBody>
          <a:bodyPr lIns="91440" rIns="91440"/>
          <a:lstStyle>
            <a:lvl1pPr marL="0" indent="0" algn="l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>
          <a:xfrm>
            <a:off x="6553200" y="6214404"/>
            <a:ext cx="2133600" cy="36576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/>
          <p:cNvSpPr/>
          <p:nvPr/>
        </p:nvSpPr>
        <p:spPr>
          <a:xfrm>
            <a:off x="4740812" y="794822"/>
            <a:ext cx="3960051" cy="5294376"/>
          </a:xfrm>
          <a:prstGeom prst="roundRect">
            <a:avLst>
              <a:gd name="adj" fmla="val 3541"/>
            </a:avLst>
          </a:prstGeom>
          <a:solidFill>
            <a:srgbClr val="FFFFFF">
              <a:alpha val="40000"/>
            </a:srgbClr>
          </a:solidFill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277728" y="3501743"/>
            <a:ext cx="3200400" cy="1143000"/>
          </a:xfrm>
        </p:spPr>
        <p:txBody>
          <a:bodyPr anchor="t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>
            <a:lvl1pPr algn="ctr">
              <a:buNone/>
              <a:defRPr sz="2600" b="1">
                <a:solidFill>
                  <a:schemeClr val="tx2"/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527537" y="821202"/>
            <a:ext cx="4550899" cy="5215597"/>
          </a:xfrm>
          <a:prstGeom prst="roundRect">
            <a:avLst>
              <a:gd name="adj" fmla="val 622"/>
            </a:avLst>
          </a:prstGeom>
          <a:solidFill>
            <a:schemeClr val="bg1">
              <a:lumMod val="85000"/>
            </a:schemeClr>
          </a:solidFill>
          <a:ln w="101600">
            <a:solidFill>
              <a:srgbClr val="FFFFFF"/>
            </a:solidFill>
            <a:miter lim="800000"/>
          </a:ln>
          <a:effectLst>
            <a:outerShdw blurRad="65000" dist="25000" dir="5400000" algn="t" rotWithShape="0">
              <a:schemeClr val="bg2">
                <a:shade val="30000"/>
                <a:satMod val="250000"/>
                <a:alpha val="85000"/>
              </a:schemeClr>
            </a:outerShdw>
          </a:effectLst>
          <a:scene3d>
            <a:camera prst="orthographicFront"/>
            <a:lightRig rig="soft" dir="t">
              <a:rot lat="0" lon="0" rev="20100000"/>
            </a:lightRig>
          </a:scene3d>
          <a:sp3d contourW="3810">
            <a:bevelT w="95250" h="25400"/>
            <a:contourClr>
              <a:schemeClr val="bg2">
                <a:shade val="45000"/>
                <a:satMod val="145000"/>
              </a:schemeClr>
            </a:contourClr>
          </a:sp3d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>
                <a:solidFill>
                  <a:schemeClr val="tx1"/>
                </a:solidFill>
              </a:defRPr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277728" y="1600200"/>
            <a:ext cx="3200400" cy="1825343"/>
          </a:xfrm>
        </p:spPr>
        <p:txBody>
          <a:bodyPr bIns="0" anchor="b">
            <a:normAutofit/>
          </a:bodyPr>
          <a:lstStyle>
            <a:lvl1pPr marL="0" marR="0" indent="0" algn="ctr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>
            <a:off x="342900" y="228600"/>
            <a:ext cx="8458200" cy="6400800"/>
          </a:xfrm>
          <a:prstGeom prst="roundRect">
            <a:avLst>
              <a:gd name="adj" fmla="val 2238"/>
            </a:avLst>
          </a:prstGeom>
          <a:gradFill rotWithShape="1">
            <a:gsLst>
              <a:gs pos="0">
                <a:schemeClr val="bg1">
                  <a:satMod val="300000"/>
                  <a:alpha val="50000"/>
                </a:schemeClr>
              </a:gs>
              <a:gs pos="35000">
                <a:schemeClr val="bg1">
                  <a:satMod val="300000"/>
                  <a:alpha val="87000"/>
                </a:schemeClr>
              </a:gs>
              <a:gs pos="50000">
                <a:schemeClr val="bg1">
                  <a:satMod val="300000"/>
                  <a:alpha val="92000"/>
                </a:schemeClr>
              </a:gs>
              <a:gs pos="60000">
                <a:schemeClr val="bg1">
                  <a:satMod val="300000"/>
                  <a:alpha val="89000"/>
                </a:schemeClr>
              </a:gs>
              <a:gs pos="100000">
                <a:schemeClr val="bg1">
                  <a:satMod val="300000"/>
                  <a:alpha val="55000"/>
                </a:schemeClr>
              </a:gs>
            </a:gsLst>
            <a:lin ang="5400000" scaled="1"/>
          </a:gradFill>
          <a:ln>
            <a:noFill/>
          </a:ln>
          <a:effectLst>
            <a:outerShdw blurRad="63500" dist="45720" dir="5400000" algn="t" rotWithShape="0">
              <a:schemeClr val="bg2">
                <a:shade val="30000"/>
                <a:satMod val="250000"/>
                <a:alpha val="90000"/>
              </a:scheme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7500000"/>
            </a:lightRig>
          </a:scene3d>
          <a:sp3d contourW="6350" prstMaterial="powder">
            <a:bevelT w="50800" h="63500"/>
            <a:contourClr>
              <a:schemeClr val="bg2">
                <a:shade val="90000"/>
                <a:lumMod val="55000"/>
              </a:schemeClr>
            </a:contourClr>
          </a:sp3d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orbel"/>
              <a:ea typeface="+mn-ea"/>
              <a:cs typeface="+mn-cs"/>
            </a:endParaRPr>
          </a:p>
        </p:txBody>
      </p:sp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04.12.2014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14404"/>
            <a:ext cx="2895600" cy="36576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14404"/>
            <a:ext cx="2133600" cy="36576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000" b="0" smtClean="0">
                <a:solidFill>
                  <a:schemeClr val="tx2">
                    <a:tint val="75000"/>
                    <a:satMod val="150000"/>
                  </a:schemeClr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defPPr>
        <a:defRPr sz="4400">
          <a:solidFill>
            <a:schemeClr val="tx2">
              <a:shade val="80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53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/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457200" indent="-274320" algn="l" eaLnBrk="1" hangingPunct="1">
        <a:buClr>
          <a:schemeClr val="accent1"/>
        </a:buClr>
        <a:buSzPct val="80000"/>
        <a:buFont typeface="Wingdings 2" pitchFamily="18" charset="2"/>
        <a:buChar char="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758952" indent="-228600" algn="l" eaLnBrk="1" hangingPunct="1">
        <a:buClr>
          <a:schemeClr val="accent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1033272" indent="-228600" algn="l" eaLnBrk="1" hangingPunct="1">
        <a:buClr>
          <a:schemeClr val="accent3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298448" indent="-228600" algn="l" eaLnBrk="1" hangingPunct="1">
        <a:buClr>
          <a:schemeClr val="accent4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554480" indent="-228600" algn="l" eaLnBrk="1" hangingPunct="1">
        <a:buClr>
          <a:schemeClr val="accent5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810512" indent="-228600" algn="l" eaLnBrk="1" hangingPunct="1">
        <a:buClr>
          <a:schemeClr val="accent6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207568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340864" indent="-228600" algn="l" eaLnBrk="1" hangingPunct="1">
        <a:buClr>
          <a:schemeClr val="accent2"/>
        </a:buClr>
        <a:buFont typeface="Wingdings 2" pitchFamily="18" charset="2"/>
        <a:buChar char=""/>
        <a:defRPr sz="1600" baseline="0">
          <a:latin typeface="+mn-lt"/>
        </a:defRPr>
      </a:lvl8pPr>
      <a:lvl9pPr marL="2596896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jpeg"/><Relationship Id="rId3" Type="http://schemas.openxmlformats.org/officeDocument/2006/relationships/image" Target="../media/image13.jpeg"/><Relationship Id="rId7" Type="http://schemas.openxmlformats.org/officeDocument/2006/relationships/image" Target="../media/image1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Совершенствование акробатических упражнений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332656"/>
            <a:ext cx="7772400" cy="1508760"/>
          </a:xfrm>
        </p:spPr>
        <p:txBody>
          <a:bodyPr/>
          <a:lstStyle/>
          <a:p>
            <a:r>
              <a:rPr lang="ru-RU" dirty="0" smtClean="0"/>
              <a:t>Урок физической культуры в 4 классе</a:t>
            </a:r>
          </a:p>
          <a:p>
            <a:endParaRPr lang="ru-RU" dirty="0" smtClean="0"/>
          </a:p>
          <a:p>
            <a:r>
              <a:rPr lang="ru-RU" dirty="0" smtClean="0"/>
              <a:t>Учитель первой квалификационной категории Владимирова Екатерина Викторовна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Гимнастика </a:t>
            </a:r>
            <a:endParaRPr lang="ru-RU" i="1" u="sng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499992" y="3645024"/>
            <a:ext cx="4284984" cy="1647056"/>
          </a:xfrm>
          <a:prstGeom prst="rect">
            <a:avLst/>
          </a:prstGeom>
        </p:spPr>
        <p:txBody>
          <a:bodyPr anchor="b" anchorCtr="0">
            <a:normAutofit lnSpcReduction="100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Спортивная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акробатика 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4283968" y="1844824"/>
            <a:ext cx="4608512" cy="854968"/>
          </a:xfrm>
          <a:prstGeom prst="rect">
            <a:avLst/>
          </a:prstGeom>
        </p:spPr>
        <p:txBody>
          <a:bodyPr anchor="b" anchorCtr="0">
            <a:normAutofit lnSpcReduction="100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Спортивная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251520" y="2708920"/>
            <a:ext cx="5040560" cy="854968"/>
          </a:xfrm>
          <a:prstGeom prst="rect">
            <a:avLst/>
          </a:prstGeom>
        </p:spPr>
        <p:txBody>
          <a:bodyPr anchor="b" anchorCtr="0">
            <a:normAutofit fontScale="925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Художественная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251520" y="4797152"/>
            <a:ext cx="4429000" cy="1647056"/>
          </a:xfrm>
          <a:prstGeom prst="rect">
            <a:avLst/>
          </a:prstGeom>
        </p:spPr>
        <p:txBody>
          <a:bodyPr anchor="b" anchorCtr="0">
            <a:normAutofit lnSpcReduction="10000"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Спортивная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аэробика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Спортивная гимнастика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Женские снаряды        Мужские снаряды</a:t>
            </a:r>
            <a:endParaRPr lang="ru-RU" dirty="0"/>
          </a:p>
        </p:txBody>
      </p:sp>
      <p:pic>
        <p:nvPicPr>
          <p:cNvPr id="1026" name="Picture 2" descr="http://photo.qip.ru/photo/fanat2012.photofile/200756532/xlarge/2109621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276872"/>
            <a:ext cx="6782392" cy="3816424"/>
          </a:xfrm>
          <a:prstGeom prst="rect">
            <a:avLst/>
          </a:prstGeom>
          <a:noFill/>
        </p:spPr>
      </p:pic>
      <p:pic>
        <p:nvPicPr>
          <p:cNvPr id="1030" name="Picture 6" descr="http://sportvd.com/uploads/taginator/Apr-2012/sportivnaya-gimnastika-uprazhneniya-na-brusyax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2060848"/>
            <a:ext cx="3312368" cy="4487726"/>
          </a:xfrm>
          <a:prstGeom prst="rect">
            <a:avLst/>
          </a:prstGeom>
          <a:noFill/>
        </p:spPr>
      </p:pic>
      <p:pic>
        <p:nvPicPr>
          <p:cNvPr id="1032" name="Picture 8" descr="http://isport.ua/i/news/21108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2348880"/>
            <a:ext cx="5949830" cy="3878228"/>
          </a:xfrm>
          <a:prstGeom prst="rect">
            <a:avLst/>
          </a:prstGeom>
          <a:noFill/>
        </p:spPr>
      </p:pic>
      <p:sp>
        <p:nvSpPr>
          <p:cNvPr id="1034" name="AutoShape 10" descr="data:image/jpeg;base64,/9j/4AAQSkZJRgABAQAAAQABAAD/2wCEAAkGBxQSEhQUExQWFRUUFBQVFRcUFxcUFxQVFxQXFhQUFBQYHSggGBolHRQUITEhJSkrLi4uFx8zODMsNygtLisBCgoKDg0OGxAQGywkHyQsLCwsLCwsLCwsLCwsLCwsLCwsLCwsLCwsLCwsLCwsLCwsLCwsLCwsLCwsLCwsLCwsLP/AABEIALkBEAMBEQACEQEDEQH/xAAcAAABBQEBAQAAAAAAAAAAAAABAgMEBQYABwj/xABBEAABAwEFBQQGCAYCAgMAAAABAAIRAwQFEiExBkFRYZETInGBBxQyQlKhI2JyscHR4fAVFkNTkqJUgmOTCBcz/8QAGgEAAgMBAQAAAAAAAAAAAAAAAAECAwQFBv/EADQRAAICAQMDAgMFCAMBAAAAAAABAhEDBBIhEzFRFEEFImFxkcHR8BUjMkJSgaGxBuHxYv/aAAwDAQACEQMRAD8AxG0Tg6rpoVlxpo0SppEF72z3cldGyMnGxADC7OFJuSRFbWy+2dqU6dXdGSs08n7kNRGK7D22dOnUcC3UFWZ3SK8KtmPt9lg5AqnG2y3KlFkRtnJzhTK7HKdhJUXJIkot9hmo2MlIiSbp9vPRSiRkOXuRjBHBE+4REWWgXHMGFXJ0WQVs1dg7JgAdlI38VZjqSI5LiyNabI17xmQDO+FGaS7Di7fJXWkNpvgH9ElyhPh8E2haC9sAT+Ci2oklci3uOzjFpmdUYJXLknmS2kO/7G3tmnnCnqHS4DSY1J8jVeztbBasG9nXhghZHt1tcQGl2Ssg2U6nHCK4Itme0OEK1Jvuc+TS7E2+nd0YeCcEVyZR2Vp7QSFOXYIdy1vCscOWShBE8r8EW7nOdqlNJMcLkqG7dUl2EHxUo9rIy70M2inghNOwlGhllpIORUqRC2iWx+Lck67DV9yZUsQLJTSIyYxs9cVa1VC2jSfVgwSxpLW/af7LfMhQyTUUTgk+5sLP6HrVUdNSrQoM3y51R4/6AAf7Kn1MaG4c8FwfQ5Q7IxbiX7ndk0Ug7g4YiR/kPNL1L8D6bMDtLsRarCO0eG1KJJAq0SXtHDGCAWeYjmr4ZYyIyg4kyo3E97iJk5clS0/Y0Y2vcqKtLCSVfFcFGRckGmC9xTk6IRTbOcSHgTvTgE0a2z2aGBzpPio57aJaerLexXUxwkhX6eFRK9TL5uCvtuzz3O+jGX4IyR5IQkQq12VKIgtmVjnG2bcc1tMneFNzXnECPFXpUjO3bHqFoaG80ubGmqGrMcTxOkqTZCj0OzWKk6m0ACeSyOTvkvSo68LtphmmanCbTIyjuKqqGlsaGFoK0UFuskEkFQ380WSx0rNhswxraUkblizt7hxVITYbxBrkAZJpOMbLGtyoq9r65D2kfsq/E965K1J43wUYvJxyU+kixaqZHtDzOalFJdiic5SfJzWuGcHJSIklttLoBzCVIFbLi6atOe8IKKJWRr6qAuhmiOzE+SJZ6D2eahJqRZFSiOMsMuk6qUnURRVyJFS7weiUHY8qplM6y9/CFNukVRTfBqdl9lKtpdDYYwZuqPDixugwy0HvGdMtCs88qjyzT02lR6Jdmxdiogds91pePd9inP2GmT5ujks09VJ9uAWIu6l9hgFNgFNjRAawBrQNIAGiy23yyxRSK+37RuY0vxdmxoBc+Y0yzPPLqroytUlbCku5irb6Q3VyWsxuHeGJ5wAg/VEkjxhX9CS5kxRyRuoooL/2ytLqb6UsayoC12HFJa4QRJMaZaK+GKPcryZXzE1dmucNZBOZGqtaKFkoo6+yrnvJx5HkpIjKds5uxRGj/koyRKM0hFLYp3aBxfkDwUo9iEpWzaVrrYaQblooTi2ShNJ2LbYAKUAiYU4OSIzak7HLp7gh0KbbZFD9poMeZICi42TUqMhtls72oHZgApkbMgdja/JFD3BpbJWhpBySoNxsbnut7AMUTG5Z5Y3ZYsioN72OofZEohjdg8nBnbRc9odu+a00V7iFV2ftPDLxUdqslv4LWw2e0U6eHCqsmHc7JRyJKiHZrHaGOxYN8pvEmqJRzUTbwuqraGjKCM0sWLYQnkTKH+Xa7XezKtYk/cdpbP1nuGJsAIqhORf1LBhpYcBJSiuRymmjP2W6Ksn6M69FJwsIToNe6qwMhh8lFKhylfI9Z7pqkSWmVGTHF+5K9Xq5DCeijGJZPJY6Nn7VVcBQpPqO3ho05knJo5khOUlXJGHc011ejqtraq9OkPgp/TP5ycmg+Bcqusl2JuLkXVl2cuyzHF2RrvHvV3Yx/wCsQzqCq5ZpS9yUce0kWu/S7C0Q1gyDWiAByAyCz5HaLYx5KypWcDIlZ7RbRzyXQeOviE0JmT9IRqPbQptnCS9zgNJGEMJ6uXR0cEk2Y80uSgsl1OAmCtTVlcJUN3ndTomCml7ClK2WFgvm0E95x81bLHKiqMo2Wnr1WJD1SozT7Fz6ddxuz3taCfaV21+Cq4in3zXDoxI2vwHyjrb5qyO8oS3L2JQUH3ZZG8HkZGTwVe+fgs6UPIbO+1k5sy4qbnx2K9sfJKtLq4GTc0t78D2R8lZabdaxpTJVilZW0kRP4xbP7J6KVoiEX3a99A9E7QUSbNedpec6JHkpwSZFlzTq1IzYeivWOBDdIj2y21GCRTJ8lGUIpDTZVHaOr/Zd/iVRaLKO/mGp/Zd/iUWgocZfFR39F3QpXEe10F9+VGf0ndCnwKhVgt9orPw0rNUe47g05c3OOTRzJCjKcI/xDUW+xrbJsxbHAF4oUuIdULnDyY0j5qh6vEuxNYJljZ9jj79oZP1aZd8y4Kp6yPtEn6eQX7GOHs1mHxYW/c4prWQ94i6EiPU2Yw//AKVmD7LC/wC8tUZa2HtEnHTSfdhp3PZ9BUeTywAdCDCr9Y32ii30q8kk3LZKfeeXu+qXCPMtAKXqZP2SF6dWNWm+IbgpAMaNA0QPHmeaqbvllqikUVe0OOrio2TIxPmoORJIi228qVEw44n/AADMj7XDw1U8eCWV+EV5MigV1Ta1hyh2W4fvNdGGlxQVJfeYZZZt8scs+1NAZvZUn6oy+eizy0HNxfBd6ptU0M19oqLzJaeA5Ba8eFQjRnnJydgF/URuKntRHkW+96R1HySpEqZQOrBdLcjAkzvWkt0SW1im28BCnHwLZLyc62tOqmp4/BCUMj7MAtQ4qy8T9iqsy7Mm3RbWisyTlMKOSGPa6Hjnl3LceqU70otY3FAXCyTUZdzt4sEprhChetnPwqHVXkm9NPwK9ds/1VLqoXp5eAetWfgEdX6i9PLwd21n4BPqh6eXgUK1Abgn1fqLoS8D1n7F+kKam32ISx7e45Uo0BrH3/JWxhll2TM08+KH8UkQbXXstMSWk+Ufero6XK+/Bkn8SwR7W/sINK20amItY0Bu4EPcc49kaeKuWlpcuzLL4nJuoxpeWakXbZQPZ85Xn/V5D0vp0QKlKytPs4o3E/lCk9Xka4GtNFdxz+JNaIYA1vBoAHRUNuTtuy5QS4RWWu8vrItEiA6+HDQpWFC6d/P4pWA66+Wkd+VGxkOtetMew0jmhUFMgPtk6SndBtGjWcU9w9oqnSLlG32QcIqL2vKJZRdHxPGvgw7vHovR/Dvgu6PUzrn2X5/kcLW/FWnsw/f+RQMoBs6Zrsr4djRzvXZGi+2Ou2m6ocWZyWbWaaONXFF+lzym2pG+ds7QPujouVbN9IbOzNAe6OiHJjobOz1nJ0b0UdzHtFu2boRoI8EBbPD+1WmymgOclY6EEpWOgSk2OjpRYUP2B30jPtBG5htRu7YZDPH8Fx8/8R39FxBjlag0N6KNIcZysV2bUUiO+ZwptJ1Sol1JIl2S7C+SMm5DEd5nRo1cVpwaSeV8dvJj1XxPHp18758E6jY6YLgWk4RmXn7mj8ZXXxfC8UVcuTy+o/5Fnm6x/Kv8j1O2Naz6Ng8u6zlprrzW2GnhDiKo5WbW5svOSTZm722pq03FodH2BHzOfzRkcYvklhwuatGWtV5uqGTiJ4kk/MqiWSzbDAoirBbQXAVDDfu5p48nPzEc2D5bh3PRrrv7tqIzzHdPiP2F5nW4+nmaXbuvsPV6HL1cEW+/Z/av1ZCdbCHmSsqNjQt1tJUyNDFSqdyLCgF6Q6FtKLoTQW053SoNjK633tRpZYi93CnBA5F2nSV1dJ8F1Of5n8q+v5GLN8QxY3S5f0IjdpKYGVNxPiAOq3L/AI3lvnIq+xmd/Foe0WMVdqKhPcYxo5y49ZA+S34v+O6eK+eTb+79feZp/FMrfypL/JAtd71quTnmPhENHQa+a6en+H6bTu8cFfnu/vZjzanLl4k+CJjK2mWkdjKYbUXuyLz23ksWuX7su0/GQ9MDzxXCpHTIV4Wlw0KjJIshyytFoM6581CkX1wLt1ve2kSDmASpxSM2TueVizt5dUqI2L9XZy6p0Fjb7M3l1RtYWNmzBG0LE+rBGxhuHbNRDXtPAgo2BuNNXvFjmtzGXNYcmklJ2dTTa2EFyMOvEcfmq/RzNC1+ISbyjel6OYetwlzdLAYqVASyJa2Yxc3bwPv+/Vpvh7bufbwcr4j8ZjjWzD3934/7Laz1y57XHPD7DRk1vDou5CCiqR4rNllllukxm23mGPd2zgcpgZCdcv2VJ7YojCEpfwozVv2jee7SyHEb8lTLPz8puxaNJXMqM3GXmTzVN33NLe3iI3WqBqrlKiUIuRGsrw8kHyUYysuyRcEmi7ue1Gg7eWn2vz8lTrNKs2Pjuu35F2h1vRyVL+F9/wAzSVoeA5p/ULzvK4Z6lNCKJQxktgChYg1MLRL3NaOLiGjqVOEZzdRVkJSUe7INov6zU/fxnhTGL/Yw35rfh+F6jJ3VL6/l3MuTXYo+9/YZ+9NoqlYFrfo2H3WmS4fWdv8AAQPFej0PwrDgqT+aXl+32I5Oo1uTLwuEVIXYTMAQVKwoMp2IMqViCChMKDKdiL7Y8fTeSxa5/IXYF856c1q4dnRI1ss5cNFFsnF0yu9VdOigXbkPWm78VMtjVTRRPk8fUiAEwFJiOanYqOlMAFOxUBACUxFvs7Yg9+JwkNOQOhdxPEDhvU4K+WY9XqHCoR7s1VN4xAax81fFX3OLklXC5Gb0vrsg6MON3CMhEQOCc5qCI4cDyvnsY+vXdVcXOKxyk5O2deMY41SF0qRM4Wl0Ak4QTDQJJMaAcVFtIEnLsRq1YacCQfGBlrzO4aHVVb7L+jtSfuMOdLBOs9YSfKJJVMTTpScjGQg8MzEoS8DcuOSfZ7XGTxB+R8FbHJXDMuTD7xLC7byNIw7Nh4buKxavSLI90e/+zp6L4h0lsn2/1/0XtCux2bXNI8QI8QdFx54pxdNM7sM2OauMkSbyFT1WpVoubiZBdlJ7P3ntOkjI+Eq3R4scsyjl/TKdTOUYXAwFWq5xJcSSd7iST5lenjGMVSXBxm23bEqdiaG+2AT9YocEOg2EWoJr4ghemkH1kKX7QiL08hZrRqpftCIvTyB64E/2jAXppneuBS/aMBemmcbaEv2jAPTSJ9y3+KFTEdOSz6jWQyRotx4JRlZrW+kinwd0WC4mr5hY9JFLg7olcR8hHpGo8HdEriHIoekSj9boj5RcmAVogIEFMRwQByYHJiBCAC1skAakgdctUCNLZW9jTIkEiQ4tIcMQ9oAtJHmrsfKs4upbeSn3f+inrXi95MEtCg8kn2LY4IQXPJFqCdSeqrd+5cn4EGtAgItElC+WazYS1PbZra+iGOrF1mpMFT2Ic58z4jF5gKjI9zo3YIKMSJf9iouaKzKT7K9rwytQqDuhzsTsdB0AOaS18gcdBvIKuELPFyVoz5Y3DhEjM97hrBjkrelJrgr2pO2LfS7MZmQc53HwKilXconcpUMmuDECUrsFBrvwOtaeY8/zUuSttD1jszqjw0DKczy8Vn1Gbpx+pu0Wm6s064Xc9BuZ+FwG6MJG4g5EFcO3dnfkk0YTaS6vVrQ+n7vtUyd9N3s9M2nm0r0+my9XGpe/v9pw8sNknErlpSKWxt1MFY8mGTfYujlikcKLVX0J+CXWj5HA1oS6Ex9WPk6q4OEI6M/AdWPkDKbUdGYurHyGpSaU+hMOtEa9VbxR0ZB1o+TnWccUdCYdaPk5llbxR0Jh1onPszeKOhIOtHyEWdsapdGQ+rEQKYT6Ug6sSZRAJEqxCLulYGYZlSoiIbZGHeNYQBzbKzjxQAzabMwRCYDosjIEnxQBJo3ax2QzO4DMnwRdByRbVYAMwQBI7x0Hgd/kqJ5fZFkYe7I9jcaZc5nswcQOjxz58933xxZZY3aK9TpoZ47Zf2fgrHW0AkhgjPLEZ9mPvz8+Cl1nfYr9Imqv9feSHVGvnBOUnDr3QJlpgF3vE5CAFKOVPuUT08oPg0T9hhga+pa6bMWEZNxMl8YIqYgCDIzgaquWbk1w01Lll/sxZqVho2inSi21XPYKwLezpgN0pmcWcOMayXNmBJFTycmhQpFLt9bA54p0XYqEdo2SXHEHVGHvu7zgCHRmdTmREbNNFSjv/sZ8zqW0yK0WVUOU65AjIt4HMfp5KDjYOKfccbRpnPvM8O8B5ZKMsLq0V7b4stLBcXaDEKgc2YOE58YI3HxXNz6uWP5drT+pt0/w+E/mck19C7o2VlEQ0Z/vMlcqWRzds7UIRitsVSJthdCg+4NC9tLt9YsoqtEvs8u5mkfbHlAd5Hiun8Oz7Z7X2f8As5+rxbo7l3R5uV6KKOPJhatcEqKmKU6QjsIRtQWdgR014Cw4FLpoW4OFPpoLAWpOCCxJCjtQxJUGkMSVW6JIQSoNolQguVdodF1dliFRYTWT6d37sSYDdawxHe3SkA1Ws8H2kAPtu0u3zGpnIeJ3IbS7glYttCk323YiBoDhHmTGXORylVSyv2JqHkbqX9Tp5Um7jOQjImO8QQ7Qe6M5z3qm2+7JpeCqtN8PcZIbJBOcv3ZQXEkHolwgohWi8XvHecSI0ENAPlrkOX5qx0RKLtSZjQnnGQPmPkkxpD1KrBblqZ0EHOJgiBvzhCdBKO5Ua/Z7amnSpdhaDk0ww4S9rmgyAQAdCN+6OCTcZcoFGUOJD9nt7cTW1rXiLGxk3BTqB8OmpPaNcRI0a2NFLpSatIN8fJD2utbH1mFj2vHYtBLCXAOxv7snMmCCScySTvhbtJcY0zNnqUrRR1WLQ48lY2GyklYPhDzRkrUuCDfI5dl4uoPxDNpye34h+BGcH9Vj1Onjmjtf9maMOV43aNk0te0PYZa4SD94PAjgvN5McscnGXc7eLIpxtDlmKgTZeXZaI1z/Eb04cMqkjzjaq6fVq7mAfRu79I/UO6eLTI8ua9Vo83Wxp+/ucLU4unNr2KXGugpmbaEPUlMW0WHqakRoUHqamKhQcrFIVHFyGwoS56rlNDSG3VFU8hNREF6rciVCCVXdkqElQdjEyojLGjaHN0KyGgkWW1Pc4CdUATqlF0iXR4mEm6HQ24sbJc7tCNzTDR4zBcPCBMZlVud9iSXkj2y9nSQ3+mTADQW+0AS4ezHWecqlv3sn9CrdWc4R7XgDJxDMRplnz5lRchqI8ywveXYREYokhwAOgzz3nOPKU1CT9g3RRIpXI8gkuECThzIzEAzlnkN24eCsWF+5FzXsWF47OM7KnEteWNJMk4pAOcnQd2AFz55XHI17G3FiU4LyRLt2XrOgx3Ro6cOnDInoiWoXsNadJ8sjXxdTaDsiTIzB08QTronDI59wnBR7Ee7rHTqFrXVgHT7LwRPIOE5+RUt7g7rgr27lV8ls26HGTGIZ+ziAB5ENcD4Egq167nggtLxyV1Oi5xAa1xJMAQZnhHFbseeMo3ZmliknQ9VaWd14g8OCsjqIt8EJYmhyjQMSroZI2QcJNBIWnuUUQqgzWeSLkWNx3uaDoMmm495u8H428/vHlGTVaVZ4/X2ZfgzvE/obNjQWhzCC0iQRoQvOTjKEnGS5OxGakrRKsz9EkBZ226adtoGi/J2tN+9j+PMHQjf4wVs0uolhnuX915M2fEskaZ45eljfQqvpVBheww4fMEHeCIIPAr0ccsZpSj2ZxpQcHtZGD1YpkaHA5WKRFocCuREWwEqjJq1CVE44nJWjQ3BcrKmdQiPFc7W66a4xmzS6WL5mK2rumlSaHU/OFj0+uybqkac+kht3RRkjVC3+rZh6BttiPR++8Kfa9p2bJIGWKYyO9aZZowgpTu37Igsbcmkag+hQ/8AJ/0H5qn1uLw/vX5EuhL9f+g/+k3f8n/T9UesxeH96/IfQn+v/RDvQo7/AJP+g/NL1WF+f8fkNYJHlAJCyqZa4kqwHvtjWf3KtIMctl5EuOhbA5EidRPEZjyWaWS2XKPBBe8uc4ScydczrMkjTKSYUGySQ8ykHGXkDk0ADSN2h375nrOOOTE5JFlZrWxjTAAJ1JzcfEq+MIx7FTk2IsVsaMU7ySpCLjZ1jrQXNBwtaB2jyJDG7oG9x3N3+AJFeXNHFG2Tx43N0jXWm6qVQtkGGxAncBAxdAuJKVts6kE4od9Wc0EMDRpBkyBvhuk7v3CqZamvco9ozSe0Mf7QiS1uItkZkTpnCnj3q2iGSmjKV7I6i3INrU4nFTYG1GDiWOEPAj3hvyIGlykpPnh/XsZ3BrlFdUtxxe6WwO/T7u6RiboDrlA0VnTVcdwjld0yULfUa5rpG4seRJyz9riFCkWNtktobWcS5ry4mXFpBknUkZkeeSl1HEWxMtaVyktlkwBoGmo89IE8k4ap7v1RCWJJUVNus5pvLSIPAxI+0ATB5L0OlyKcLOTmhtkV1oapzRCLGFEkW9w30aBwul1JxzG9p+JvPiN6yavRLPG1xIuwah4n9DasqAtDmEOaRII0IXm5xlCTjJUzsxkpK0Wl32vTiFKMhNFF6UrqFWky1tHepkU6vNjj3HeIcY/7cl0/h+V7un57GHV4+Nx5qymu/DEctyHQ1aFFIrsLqmHNVame2HBPHG5DdotLiQWiPvXDbbOglRYhzgxsvIkjfuITyRqG5FmOKbpl6/D2IaTOXFc23vs6aglGjD2p0OcIjNb4vg5k41Jo90/+P9vxWWrS306hjwdDvxK0Z+cMJeLX4/iUQVZGerLGaDkAIq1A0STATSb7DjFydI+QG0XSJ0V0I3yVTbXDNDQsbGtDm+1yJkLVLHKMU32ZjnkTtLuRq1243ZS3FoCJbrhOGTkACOMYdwzGOcEn3LcWaTVNEK2BtKGiXxvLYAzJ7uemefPiq4tbuDY8clG5cDLXTmtcXaM0lRxUyIJQBtNjb0Y2l2ejmuJIj2i9wDXcz7LeUBcvWwnu3exv0kk4uK79zZMqArBZr5QsvBEAoEY+96Ra44eOZ4/vNWwkJxspK95CYqNBExz8JVtWVN0VtrsjHNcWCNHZnSAZEeXzUlJ2hOKpjuztbFNNwDm6wdwMAxwgx1VscUZum6fsVvLKK4NNY7qp03ghzsJGmUjweDIQ9Hkvug9XGuxpbNga0hjnEke+cceGJTWignb5KnqJS4XBg74qPFQtc9xAOQJy6aLVgltfCKssbVtkBwldhLcjnt0xmpSSeMOoMubCNgbkWNx3s6g6DnTd7TeH1m8/v6Rj1uijqIf/AEuz/A0abUvFL6e5t6FcZFpkGCCN4K8nJShJqXdHei1JWi7phtek+k/2ajC13ESNfEHPyV2DK4TUl7FeSCkmmeNVqZY5zTq0lp8QYK9rGe6Ka9zzso02hMqdiG66yax/KW4V8ww2ZEbjouQzdE1F4Ucdna4ZFsH9EsOS24M06iPyqSIN11zBJ0Cpli3TpGnT5KhvkRLzYKhxARktaxKKpHPy53lnuZvPQFbsFrrUj/Uphw8WmD94VtbsEl4af4FafzI99WEuOQA1aaAe0tOhTi6ZOE3B2jxN1jpfAFqjDb2Mk8jl3Ba7Cx9PC2GnFIdE6DQ8s1l1eqnjnFd1XYtxaaOWD8nXLdbWmoXQ6o+e9wzmBOg3LNj1S6lpUi96d7Kbti6lipHVgXRWKPczSzSfDEGwUvgCmo0VuVjNS7KR90KREu7s2Qs1RgOFqqnkcWSUbJ9PYug0y2Gu3EKjJLfFxZZjuErRR2qi9gMTlrkcjvXKcTrKSZGu+0uAOMQSTvnujQzA14RvRNr2EkRb2r91QjyyxqjI20B9RoaMRJGWsmVsjwmZp02bY7NCnRGNs1az5wARhGBxw9dY0lRS2wV9yDmnN12Kuy7N+q9jXcS1ri3F7xaxxOJzgNQGhp5eMKScuGJuLtHobLjpEA5Lf1WYnChync1MaQjqNhRGrbOUXGSBPghTaE1ZCvXZekaZwgaK/HqJJlcsaaPKbY0se5h1aSF2YPcrRhkqdEZxJTabI8IT2ZQoMe5Gr2UqzTg+4+B4ET98rzfxnDtyqXlf6O18Oybsbj4N/dtkLm4hpu5rkRRubPJNp6MWuuAIHaOPXM/Mlex0SlLTwf0ODqKWWRWYCtahIotAewrNqYVG5E8b54IpqAOXJk439DdFOjSXfeYaMLs2lGbAnHdAtxahp7ZE6tcQfT+idE5x+BCxw1Gx8m3Jj3x2rggVrmNKmS85jh+S2Y8kJrhnOyYpQfIv0e3h2N52d2gc4sP/AGGXzAWnCrco+U/8c/gVTdK/qfULTIXONKdqwoGIe+E0rITmo9zBULsota0GDOqtc5NlaihG0d2Um0sdKJaQXDiDl8jCxapSlG37GrTNRlXkoKNHA8h4low4sPwk6j5R5LGo1Kma27XBqLvu9vfFQBwEGm/LvtI0PMfiuhi3xW329jDl2y59/ck+rWeBpwV1yKqRRbS2ek0B1ONVbib9yE0iLcFVxdhBUsq4sUTUmxPkGVm3Iso899Jl/wBaj9GDGNrgTMcondrqnSoaXJibm2vLGBlZrnxkHg4nRr3gYkCeM5LJl0253E148+3uauhc9S2UmvpnC14JBqCDExMCddyzrG4ypl7zxki7uHZOlZDjLsdT4jo3jgG7x18Fc5cFDkq5LC120B2UExE8uEqyMb5Zy82oUXSJlgDbQ0tMTBHyIHyJ6qbjwWYM+4s7LdJZTawOnC1rZ4wI/BSjwjRKSZzLscN6nuK6D/DTxRuDaOUbBAIOco3BR5N6SLpNGoKgGRyPjuK7Whz2tpiz4+bMY2vC6W5GdwC6vKluQKBptk86bzxeB0b+q818elc4L6M6/wANVRkeq3S6GAcguFR0GeT+kGyGlbakju1MNRvgRBHk5rvkvafCMsZ6ZL3XBwtbjayt+TPCouoqMdCKzpCq1MYyg0yeP5ZWiDiiRC8tNJSdHTj2LGxUwWa5q6OdRhtoaxXLcL/ij6LhBMLNPDGStlyzyi6RKt+0oq0sMSVRjwbZWW5M6lGqKiw1cFSnUGrHtcPFpB/BdWEtkoyZzpK00fQN2+lKw9k0vq4XQJaQ6R4wFDJpE5XGSr7SOPLKKpofPpUu7+9/q/8AJQ9FLyvvRP1D8DdX0pXef63+j/yU46Nr3X3lU8sp+xjBXd8R6lKiwdbbHRhJlpyIKry41OLiTxz2yTJNO3QROYwYDzbABH68gsi0rkk3w+zNLzxTaXK7r7RJvB4AaCQ0ZDjC1Y8ShGu5nyZN0r7EUvPEq0rASgB2xWg03hw3JSVqhpmpobShxwg5xxCyPHRbuPKfSveBqWkMyim1pI3lzwTqNwAYdd+9OqGueTL7P3b6xaG0xpIl0DutGbpG/hny8EKLbpDbpWe32ezFjQ1pAaAABwAEABRlhj7lK3LsyBtFWdToPdi0B08ELDH2B2+7KzY8dtQD3OknMyp7EVvDFmkslLszIcEbUOGPb2LH+Iv4jqlsRbuYP4i7iE9iDcwG8XfEEbEG5g/iLviCNiDcyrviyMtIh5EK3HPZ2IyW4p/5Us/1ei0eqmV9NB/laz/V6I9TIOmhFou1lAN7OILs445LmfEJObjJ/YbtGqtF7d1ryAlc9GtgvuwUrRgNSO7IBInWMvkujoM8sbaXuY9XjUkmyuGz1m5dAun6mZi6aKbay7KFKg5zYmDGWpSeok1TGoKzzZ9MnONyyPkvOs3ddmE4gxu1ZuO9XJWV2R2tzVex3RPcqN1sNd9Gq13aag5/gVtfypGbuza0bjsoG7oE1la7BsQ9/CbLy+SsWokGyIP4bZeXyT9RIXTiTBss9YfUYPJZ08gRsrUR6nALp5Bz+VXo9TgH08gpuyb+Ki9XgH0p+RwbIO+IJesw+A6M/Iv+Tz8SXrcXgfRl5FDY8/Ej1uLwHRl5GmbBNFTtAYdpKHrsVfwh0JXdnht72vt676mZxPcZBz7OMoG6GjPxVTduy5cI3Poo2W9Z9ZrEkNa6mynPgXHPwLFKGoWB21dlc4dRVfY9KdsqYjtD8k3rsb/lEsEvIxX2MFRpa95IOoMfkj12Nfyh0JeQWXYdlJuFjy0cAh6+D/lEsDXuPfyl/wCV3VL1sP6R9F+QDZEf3XdUeuj/AEoOg/IobJN/uO6pevj/AEoOh9QnZJn9x3VC16/pQdD6jL9kRuqO6qyOvh7xIvTvyJ/lL656qX7Qxf0i9PLyJOyZ+I9SpLX4fAvTz8if5SPE9Spevw+Benn5Il6bMubTe4ScIxazkMz8pWXWZ8WXE4rv3RfpoTx5E2+CisLzxXFOsXBsZrAMz73DLTPXyW3RyWPMnLsZNVHdjaQy7Y0nUP8A8j+a73qNO/ByejlRFr7Ctd7QefEk/in1dM/AunlXkiVPR/T4P6lO9P8AQKzfUjH0cs4P6lLZpv0x3mGKvo5pzMvHVWKOD9Mg3m/SI59HLPid+/JT2Yrv8Rbsv6QkbBFvs1XjjGUpzx45KvxEp5E7JtPZtzRGNx8/1VHpV7Mt6790S6VzRrJQ9O/IdZeB5t2N3j5KPp5D60T1MNXmzoBhABACYHQgDpSAOJABBQMh35bhQs9aqfcpvdlrMZAecKUI7pKPkU5KMXJ+x8yNeGmGtAAgCQHEAGRmfwhdmMUjlzyylyz2/wBEFEtsTnk5VKzi3SIaA2WkGCJBiFztXJOSrwbdNFxi9xucSzGgBekITjTAGJIAymB2JIAYkAEPTAVKABKABKQHFAzzi8LvFC0PZ7pOJn2Tp0zHkq6pmuE90S/ugDHT+0FYVz7GoKDOdKBhyTsDkWACwcAnuYCHU28B0T3y8ipCDRb8IT6k/IUhJs7PhCfWyeRbV4E+rM+EJ9fJ5FtXgQ6xUz7oUlqcq9w6cfBKlZyQqUADGgDsaAODkAHtEAHEgDLek60YbttEans29arJ+Uq/TL96irO/3bPn+uSxrnQdzRAPtOBgSN8BxjfBXTyOkYsEVKX2H0nsjdvqtis9AxNOk0Pj4yMVQ/5Fy5E5bpNnSSot8agB0hMAYxyQB0oA6RxQAEAdARQBEIoDpCAOkIAGEc0AcQEAZ3bSxh1IVR7VI582OIB6GD1UJ9rLcUqdEO65hrhuIPzlRWRFsomtxBWGU6UACUAAvQAO0QB2IoABcgBJegBPackxig9IQrEgA40wDiQAEgDkgA5cEAHJAGH9L9rayxNZOdWswf8AVoLieob1WvRxvJfgzat1jpHmmxN0C13hZgR9Gyo6q6d4pAPa3qG+RPFatW+LRTo+FT7n0IWrlUbxOHwQAHM8EAAMQBxamB2AooAQUgDBQAmSgAyUAHGUwOLykAJKAGrRSL2OYdHNLT5iENWNOnZk7lc7vNOrHFp8QYMBY+3Bs78mnsVfECPhhacbtGbJGmPlxUys6SgDjPNAAgoABlMASeKAOnmgAIA7qgBYckB2JABxIAGJAHdpzQAO15hAHCsOKBmH29u19pq0nZGlSact5c4jERkRoGjNa9JqseFvem/sozavR5c0fkaT+t/gQfRtdXZWq01SIa1ops9nPGQ4+zlkGjd7ys1eohkitnYq0mmyYn+870ejesBYDdRwtIQFHG0DiUADtxxQIPbpgDt/FAHesHgeiACbQeaQA9ZTGH1pAHdvySEd23JAChUH7KAOxj9lAGfpkNrVg1uri4x9bNUSjy6NMZLarHrLaBTfmcnIhwwmrRcBxV5nOxHggQcRQAnGUAAO5FAxQJ4IEJLuSYxJegDu0QABT/cpCOwePX9UAJwu3ff+qYw4Dy6pAcGDggCPWoVJOHs43TII8dZQTTjXJFfYq595ngCfyTJ9SI0+7a5EF7N3H7oSDqIlXfYalNpaBTzJcTBEk8eg6ISSK5St2SOzqf8Aj+afBEBbU+r+/JHAHQ/l+/JHABAqcQPJHAHEVPib0/VHACSKnxj/AB/VHAcAw1PiHQI4AOF/xDoEcAdD/iHQIDg7C74/kEAA03fF935IGDsnfEev5BMODhTPE/5fokAcJ+I/5D8kARfUO8XY3y4znhP4IXA27I1S52OdLn1DBJgFrW58YE/NV9NXZJZGWdJ4a0NAMAADOchzU6IMV23Ip0Ar1jx+aKEcbSOJ6IoKOFqH7CAoPrIRQUA2gckBQk1hxCAO7ccQigJqBDJSGFqBAcgAlAwhAC0CEOQAkoAI1TGJekIbQMUUwOCAAUAD80AEoASUIBIQAEDEoAIQIcQM4oEBIYspiGamiBjJ/JMRwQMASA5AwoAB/JHuA29ME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6" name="Picture 12" descr="https://encrypted-tbn1.gstatic.com/images?q=tbn:ANd9GcQu1ou6jbg8EccuarFA7s2tBW5QL5ELvZDtQASd4447Kmw_QTJ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283968" y="2132856"/>
            <a:ext cx="3505466" cy="4248472"/>
          </a:xfrm>
          <a:prstGeom prst="rect">
            <a:avLst/>
          </a:prstGeom>
          <a:noFill/>
        </p:spPr>
      </p:pic>
      <p:pic>
        <p:nvPicPr>
          <p:cNvPr id="1038" name="Picture 14" descr="http://img.championat.com/news/big/b/t/london-2012-gimnastika-pervyj-final-komom_13436784201260046018q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87824" y="2852936"/>
            <a:ext cx="4440493" cy="3330370"/>
          </a:xfrm>
          <a:prstGeom prst="rect">
            <a:avLst/>
          </a:prstGeom>
          <a:noFill/>
        </p:spPr>
      </p:pic>
      <p:pic>
        <p:nvPicPr>
          <p:cNvPr id="1040" name="Picture 16" descr="http://photo.sportcom.ru/images/full/27069.jpe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19672" y="2492896"/>
            <a:ext cx="4752528" cy="3564396"/>
          </a:xfrm>
          <a:prstGeom prst="rect">
            <a:avLst/>
          </a:prstGeom>
          <a:noFill/>
        </p:spPr>
      </p:pic>
      <p:pic>
        <p:nvPicPr>
          <p:cNvPr id="1042" name="Picture 18" descr="http://i.eurosport.com/2012/06/07/849523-14427880-640-36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2852936"/>
            <a:ext cx="5696629" cy="3204357"/>
          </a:xfrm>
          <a:prstGeom prst="rect">
            <a:avLst/>
          </a:prstGeom>
          <a:noFill/>
        </p:spPr>
      </p:pic>
      <p:pic>
        <p:nvPicPr>
          <p:cNvPr id="1044" name="Picture 20" descr="http://www.mn.ru/images/30579/53/305795333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267744" y="2420888"/>
            <a:ext cx="5085253" cy="3456384"/>
          </a:xfrm>
          <a:prstGeom prst="rect">
            <a:avLst/>
          </a:prstGeom>
          <a:noFill/>
        </p:spPr>
      </p:pic>
      <p:pic>
        <p:nvPicPr>
          <p:cNvPr id="1046" name="Picture 22" descr="http://www.sovsport.ru/s/preview/cf43_512/542585.jpg?t=1343837677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843808" y="2204864"/>
            <a:ext cx="5336863" cy="3992225"/>
          </a:xfrm>
          <a:prstGeom prst="rect">
            <a:avLst/>
          </a:prstGeom>
          <a:noFill/>
        </p:spPr>
      </p:pic>
      <p:pic>
        <p:nvPicPr>
          <p:cNvPr id="1048" name="Picture 24" descr="http://spartak70.ru/images/uploaded_images/folder23/pomost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851920" y="2276872"/>
            <a:ext cx="4157164" cy="40324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20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2000"/>
                                        <p:tgtEl>
                                          <p:spTgt spid="10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0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0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6995120" cy="1143000"/>
          </a:xfrm>
        </p:spPr>
        <p:txBody>
          <a:bodyPr>
            <a:normAutofit fontScale="90000"/>
          </a:bodyPr>
          <a:lstStyle/>
          <a:p>
            <a:r>
              <a:rPr lang="ru-RU" i="1" u="sng" dirty="0" smtClean="0"/>
              <a:t>Художественная гимнастика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7410" name="Picture 2" descr="https://encrypted-tbn1.gstatic.com/images?q=tbn:ANd9GcRFHE5KE3WnNbGgXYKK0CgRxyjk4IK4NhamFzHFvDosIdn5FCpH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5" y="1556792"/>
            <a:ext cx="5621053" cy="4248472"/>
          </a:xfrm>
          <a:prstGeom prst="rect">
            <a:avLst/>
          </a:prstGeom>
          <a:noFill/>
        </p:spPr>
      </p:pic>
      <p:pic>
        <p:nvPicPr>
          <p:cNvPr id="17412" name="Picture 4" descr="https://encrypted-tbn0.gstatic.com/images?q=tbn:ANd9GcT_OGMz6hBMgDJPCKQScAvQsE2z76umr5lZdpX8jLW8XG12S0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132856"/>
            <a:ext cx="5248894" cy="4413356"/>
          </a:xfrm>
          <a:prstGeom prst="rect">
            <a:avLst/>
          </a:prstGeom>
          <a:noFill/>
        </p:spPr>
      </p:pic>
      <p:pic>
        <p:nvPicPr>
          <p:cNvPr id="17416" name="Picture 8" descr="http://free-press.ru/images/stories/statyi/sport/kabaev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628800"/>
            <a:ext cx="3744416" cy="5003176"/>
          </a:xfrm>
          <a:prstGeom prst="rect">
            <a:avLst/>
          </a:prstGeom>
          <a:noFill/>
        </p:spPr>
      </p:pic>
      <p:pic>
        <p:nvPicPr>
          <p:cNvPr id="17418" name="Picture 10" descr="http://www.ekburg.ru/UserFiles/image/news/0/1/41/14183Bi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2060848"/>
            <a:ext cx="6048673" cy="4032448"/>
          </a:xfrm>
          <a:prstGeom prst="rect">
            <a:avLst/>
          </a:prstGeom>
          <a:noFill/>
        </p:spPr>
      </p:pic>
      <p:pic>
        <p:nvPicPr>
          <p:cNvPr id="17420" name="Picture 12" descr="http://www.e-crimea.info/sites/default/files/news/2014/06/16/gimnastik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1916832"/>
            <a:ext cx="6801861" cy="4464496"/>
          </a:xfrm>
          <a:prstGeom prst="rect">
            <a:avLst/>
          </a:prstGeom>
          <a:noFill/>
        </p:spPr>
      </p:pic>
      <p:pic>
        <p:nvPicPr>
          <p:cNvPr id="17422" name="Picture 14" descr="http://cs307912.vk.me/v307912464/1a7/pO7ek1SKGz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60232" y="296652"/>
            <a:ext cx="2064229" cy="15481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24" name="AutoShape 16" descr="data:image/jpeg;base64,/9j/4AAQSkZJRgABAQAAAQABAAD/2wCEAAkGBxQREBUUEBQVFhQWFBgXGBgYGRgZFhwWGBYaFxogHBocHigiGxolHRoUIjEhJyotLi4uFx8zODcvNzQtLisBCgoKDg0OGxAQGy8kICYsLCwsLC8sLC8sLCwsLCwsLC8sLCwtLC8vLDQsLCwsNCw0LDQsLywsLywsLywsLCwsLP/AABEIALMBGgMBEQACEQEDEQH/xAAcAAEAAgMBAQEAAAAAAAAAAAAABQYDBAcBAgj/xABFEAACAQMCAwYDBAcFBQkAAAABAgMABBESIQUGMRMiQVFhcQcykRQjUoEzQmKSobHBFjRyovBDk8LR4RUkNVRjg7LS8f/EABoBAQADAQEBAAAAAAAAAAAAAAACAwQBBQb/xAA0EQACAQIEAgkDBAIDAQAAAAAAAQIDEQQSITFBURMiYXGRobHR8AUygRRCweEz8SNSYiT/2gAMAwEAAhEDEQA/AOG0AoBQCgFAKAUAoBQCgFAKAUAoBQCgFAKAUAoBQCgFAKAUAoBQCgFAKAUAoBQCgFAKAUAoBQCgFAKAUAoBQCgFAKAUAoBQCgFAKA3eHcNecnQBhcanYhUUE4Gpjtv4DqfAGuN2OpXLnwn4XyXSaoLqA7HORIBqH4W0bjPjVTrwTsyxUZtXsRHMvw+v7BS88JaIf7WM64x7kbqP8QFWKSexVYq1SAoBQCgFAKAUAoBQCgFAKAUAoBQCgFAKAUAoBQCgFAKAzWlq8rBIkZ2PRUUs30G9AWrh3wx4lMAxtzCni87LEB7hiG/hXG0tzqTextjkyxgwb7i0Gc7paq1wdvDUMBT7jFczcjuXmeLxLgduD2VndXbZ2NxKIk/IRb49CDTrHbRXEneF3/DuJQ9k1lbwMJRlY8pIFxhWE2CSN2BDKy5xsDg1TUqSptX1Rsw2Gp14tJ2kjAeQ7VZCDFeFQe797AVI67sE6dPLxqt4l8LGpfTI6Xb8CVufhRa3Eeq2naCX8DkSRdOmdmUZ8ct7V2GKT+4zYjAuDeTVHMOYeXLixlaO5jK4OA4BMbZGQVfowI38/PByK1KSexhcJJXaM3KfLzXsrDVoiiTtJXxnC5AAUeLsSAB7+RrkpqO5xRb2N53FzIsMQENqjDSuQWJOxdz+s5A3PQbAeFVzlZX4l1OGZ24HaOXbZIrbEQyFXIGeuBn6mvLleUrs9ZWirLYnG5ihtU7GaQST90SKwYphsA4ABCJuo3/EASSd9sZNRvFbHnump1FfS+xzDjfwvt5ZmeGf7OJWJji09ooJBYKpBU42Y9DhVPXBqUMVmdrCpgnFNqXkcgrWYhQCgFAKAUAoBQCgFAKAUAoBQCgFAKAUAoBQFn4H8P8AiN3gw2sgTbvyARpg+OXxke2aAnP7BWVr/wCJ8VgVge9FbAzye2R8h91IqObkSy8z5PH+C2uPsnD5bpx/tLuTC+/ZplWHuBTUaI17r4q35XRbdjaR/gtokQY8Nzk/TFMvMZuSKnxLi09wc3E0spzn7x2b6ZO1dUUtjjk3uaVdOCgNrhvEHt5A8RwehHgQeoI8Qf8Ar1qMoqSsyylVlTkpR3OgcG5iM0OYiVdTh069ckFT1K7H2xg+BPn1aOR9h7+GxnTxfBrc3ouOTIdwV8yQR/Oqsl9i2VXKtURfCLiOQXNpcSArI7mMl9ROslkYNnvMH675ySD4ittpXjJLhqZsNVozoVKFWSTveLfbyffqaJjlsbJ4cIDLIQ7EnvDdV0jA1KVDEZ2w52JwBN2lO/I8dxcFZ73K+s2nvZ1Hq22ceQP+j/Sp5SKlqde+GfGA0WJXyzNkZ8gBXm4iOWWh6VGWePaWS74dA07TdlH2jdW0jUfz6+VUOrJ6X0NNOio6215m+LdYx2i6hoXORqY43Bwo64BPrgmp075lZ2K6k01aSucb+IfJzrH9vgjZYmbTIhRUZG3OrRGWVVIwDg4DHbYgD1adSMtE7nl4ik4SvZK/BO9jnlWmcUAoBQCgFAKAUAoBQCgFAKAUAoBQEjwTgdxeydnaQvK/iFGwHmzHZR6kgUBd/wCwNnYDPGr5Uf8A8tbfeTeY1NjCePUY/arlztj4PxDtrPbg/DoYSOk8/wB9P7jJ7h9NRFNTt0ir8d5wvr3P2q5lcH9XVpj/AHFwv8KZUMzIKukT0UANAeUAoBQCgPVYjpQH0krA5BIPnnffY0Op21R1LlhLaSye6whdV0SRlQNMhwoYkY1R6e8Fx1IBzjJxVabi9+49+n9QVSg4xhFT/dKy1Xhu/exV5pzPbtrYEwk6VGrVpLamckknBZz3mbO+2wxV60d1xPFe1iBE2Bp9QcDxPTz6+3pVhBHTuXOXDakPcuwck5KrI6jGxwQuW3Izge2QM15teo56R2PYoUei3+7kXlMKSrncHHkevlWFo2JtpNGf/tFV31AAeJ6V0jKnfc1P7UqgkkQArDFI7E9CqoSVGfPp+dX0c3SK2jKMTTjGlJyPzhNJqYtgDJJwuyjJzgDwFe0eCfFAKAUAoBQCgFAKAUAoBQCgFAKAvPK3JUfYC+4tIbeyB7gH6ac+Cxr5H8XkD4ZYAZOOfEqTsvs3CoxY2g2Cxn75/DLyddRAGcHPmWoChsxJydyetAeUAoBQCgFAKAUAoBQCgFAT/JvElhuNExxbzjsZv2VbYOM9GQnOfLUPE1CcVJE6c8sr8Cck5OmcTPCyNErSBRuHkMTlSVAyNyrgHVvjoM7UutGEsrNMqTleUdtfyUltvzrQZC98u/EidAI5cMegffJPTvb4z03xvWOrhVvE9Sjj8yUKqv2l44cwul1uWEp6ttv5DHkPavOmrM9FVOWx9XHAH65Z/TG30FEzvSIiueLSSPhEzopX7yKN/DEZOo/VxGPbNbMGrzb7DzvqNTqqK46nGq9I8kUAoBQCgFAKAUAoBQCgFAKAUBcfhny7HdXEk13tZ2cZnnPmBkqnn3sNsOoUgbkUBHc7c1S8SuTLJ3Y17sMQ+WOMdAB0zjGT4n0wABX6AUAoBQCgFAKAUAoBQCgFAKAUB0vlDm8izWCOKSa6RpCAOjK7mQu752wWb3Onz2w16Cc87dlxNtCu1DIld8CJv+XWu0kuII400ZEkasQ3aAAviPT3QNWNJbV3SQDsKuVRQag3uU5HNOVir3fD5YGxIhQ+Gen1q5STWhXlcWXzkrirbAknSd8K2QPy9xXnYinrdHsYabcNe78nSE5oit4zIVdwiliqplio64DYG2PSs9KDcrHMR9rZpX/MthxCM2rRSxLeCIB3wIy2oSIAyudMnjgjG656gHbTp5etHfZ+PsZcRCccsajumrprtWnmcH4pwqa2kMdxE8bgkYYEZKnScHowyDuMitx55p0AoBQCgFAKAUAoBQCgFAKAUB0eEm35Tdh1u+IKjHodCJrAPn3oj+9Q6c4ocFAKAUAoBQCgFAKAUAoBQCgFAKA3eD8Te2mWWM7g7jwZfFT6H/r1qMoqSsyUZOLujqPBo7e6mW7iLd/T2iahpEyBtBdOmsDdW6ZXIGc151WU6Ucj/DPSpQp1nnW/FF/s41YLqVTuvzDJ7zAdevQ1mjJp6MnUgrFPv7JIZkmOFV2dCoGAwQKeg2HVwPPpvsBoipShrqaKDXSOle11pyutV7fnuHHr9FLWuHkmlhbIQrlEYHEjs5Crg4O7dD4AjKjCTtN6L1MlerFXgt/Tgb/LMMbQLG8LBSV78bx3EasvysGhYhQuFw5I+UZHWtHQzUs0WcxGJhiEuGiVuVuT29CTv5jaogvBa3Fi475kkHeAIVH7F1I1KdKsyMfmB0rgAW05ata/O0x1ZZnaVu+2v5I3i/wksb2MycOZ7d+ugnWm/TIJJAPUFWIx0BrrqOL12K5Qt80OO808q3PDpezuo9Oc6HG8bgeKt4+GxwRkZAq2MlJXRAhK6BQCgN6x4PcTjMEE0oHUxxu4/wAoNASF9yZfwwieW0mWIgnUUOwHUsOqDY7sBXLrYEDXQKAUAoBQCgOn8vr9s5WvIBgyWlwtwB5RkDJ+nb1wlbQ5hXSIoBQCgFAKAUAoBQCgFAKAUAoBQCgNzhnE5bdw8LlTtnyOPMdD/TrUZwU1ZkoTlB3idE4J8VNwLuHG478XQYIIzG3h47N+VYp4Fbwfia44x7SRcJ+IW9/w9pICG7OYEbMPvFkjmO2nOMFug6A4zVdOnOE8suXz1LoTUqilHWzTX4V/4IezihkRpGX7mMG7u2ca+2lGp4oNWArxxjBKgEbIMbk1bO8ZZVu9EuS5/kywvUjmfe3zZucNuuH2g7N5LczgBpDJ2bO0rHLlmbYNnO2dv41VJ15PMr2NCVBdXS/ziWfhpt53SQpAWXUY30qyAuAGIxtkgAE+IFR6erF2k/nqJYena8Vf54ERwPjczQwy2NoglLMhWF1SEhnOdcLYwcqzEoMjDeG9b82tnyKZQUaUXf7r6WWlnbf527Fz4vbxX8D293BmNl3KkNobICsh66hnIIHgcjfSUYa5oszO+zPzJzly1Jw67aCQhxjXHIOkkTE6WA8OhBHgQRv1q4iQdAXH4ZcCiubl5LpdUFunaMn42Jwin9n5ifPTjxqmvV6ON1uWU4Z5WOrSfEkBAlssa4AVQSERVB6Yztt5DHT2rDepvJs0qlHga/CeaJZL2ItPEBlmlOokFBuw0AZxpzvsvU5Fdp3zX1O1IKMbHBLiTU7MAFBYnSOgyc4HoK9MwmOgFAKAUAoC5fCvmVbC/HbEfZ51MMwPy6G6E+gPX0JqMloTg+Bo/EDlduG30kO5iPfhb8UTfLv5jdT6j2rsXc5JWK3XSIoBQCgFAKAUAoBQCgFAKAUAoBQCgFAdA+H1yDYXkQcxyh7eRWG50mURuQuD0VmycbBqoqLrJ8NfnkXUZuLunZ6bb8v5LDadk1k9jMxiW3mLSgk5a3MrSIFbO+TpU+I0kdSKySbzqpHW/rsbp0oxvS4J6dsd17Hz9uQqEuLNBEPkCKrhU2wHTGosAG3TVucjzMXd/bPU1fo5xunBNcUmm13re/dc14rR7TNzwgiWFxkw7uuodSoDavAjAOoHGRjIWzNGfUraPmYZU5Q69HVPgffL3NZkkmhuoWijm0sIXwYhKhLsw1gOo1aG0qGCklumRWqMLJWd2vQzZ1dqa01fc/m5feVl7gmMkrRuWIikbtGZ2YaWSQHuIy4JUdwhgcLvU6WZNpjJmtblr89Cu/G/g+uyjkCnXbsWPXIjlIBGMnYERnqQO9UlqVSXE4VXSJcfhjOftMkGlmSaFg2PDs/vAT6bFfdxWbFxvTuuBswGV1lGWz0LhHy3CJDknr3c+2WBHXG67+v18/ppNHp1MIoztHvNPna1Wx4fmMaJLhymcnPZjBYL17rbgnPQY6GtWFvKWZ8DBi8sUlH8+xyqt554oBQCgFAKAUB1Xli7j45YDh10wF5ApNnM36wA+Rj5YAGPEAHciqn1XfgXLrrt+a+/icz4lYSW8rwzoUkRtLKeoP8AUevQ1Yncpasa1dAoBQCgFAKAUAoBQCgFAKAUAoBQCgJTlri32W5SUgsm6uo/WQ9R/XHpUKkc0bE6cssrs7Zd8qW13NHM5OrQmjThSWLCMPup1p3kcbZzjOzAnLTilG21+Hkesq8urPKpODbTeun3JOzW2vxMj4Z+5oXGQoGk+Ix/UdDXn8bm6DTqJybXauHaRPKtx2V1cwnZW0TKOm5GiQ+5bTWitrTjL8exDEQUMXUjHZ2kvytX4kxzfdR/YJGmGez70TBtLpN0QoQMg5x+WajhXLOkjFi4xUG2THE4LrsY5BIY/uNc7wdkHWTsVD4QxnI1BmDqQ3gdgundCvGzit76bnnuEktduJv8KjV+Hpb8QlUTSQPEx1BndljkZyGGS3cYMTnc56+OhSWxW7pH5tv7RoZXif543ZG/xKxU/wARXSB2L4L8vtbwveTLvcDs4gRv2We+3sxAA/wZ6EVhxlW1omvC08zcuRYbi0VJCHJ67Z6jc7dCD/8Alec9ND6Gi3UhntqyqfGNFawtWRSAk8i5Ph2iK2B5Z0Ma9HAyTi1yPE+pQcamvE5BW484UAoBQCgFAKAyW8zRsHRirKQQQcEEdCD51xq51Np3R0yK/g5hiWK5Kw8TRQsUx2jmUfqv+119R1G2RVOtN9hoSjVWmj+be3gc94zwma0maG4QpIvUHy8CD4g+dXJp7GeUXF2Zo104KAUAoBQCgFAKAUAoBQCgFAKAUAoDr/w55ha4tDDIWMkDIqFSNRiIODhjhTHo+cY6rkNtnNWg27o34So7Naaa6+nz3Jnmfhc0mhomiiCu5lmBw8WjqRGMCRPnXvajlwcgVVGUNVJb+f8AZ2Sm5xjHs+a8Oz1IO6tmivI5lDaRlHYAKSrxq4YDVk4cgnTkLhznHSLp2g1F9qNs62dRU1rG6b4OL59z8mec6QdtYyALlk0uPMafmP7uv/WM1YZ5ai8CGLjmpu3f8/BbOBcdFza6kIYSRkMNurKAyY8xnGP6VW4unOz4EGo1YJkfyfwk3nCrWTtJFkhfVpySGMMkkenxZQyEqwHXV4DY7alVQqO5iis8Enz391/Onbcr3G+SZ7zjKtMv/d5QHeVTuY4wFIYZykx7iEdNRLDbOLpVVGGZkOglnyHSuMyaY1RMIigBVUYCqoAUAeAAA+leNUm5O7PXw9JR0SK7e8TDgM25UYP5bA/y/Om5vpLo9OBz/wCIPMqSwJaxkNiXtWIOQpVWQL6nvsT5YHrj0MHRlG8nxPH+qV4Tkox1tuUGt55QoBQCgFAKAUAoD1WIIIOCNwR1zQJ2OgcM50gvIVteNoZFAIjulH30WcdTjvDYeecDIPWqXBx1h4GlVIz0nvz+eviiI5n5ImtV7aFhc2jbrPFuMftgbofXp61KFRS04kKlCUdeBVasKRQCgFAKAUAoBQCgFAKAUAoBQCgNzhfEnt5NcZG6lWU7q6MMMrDxUjwrjV0dTs7nU+Xeakmt9OTrXOkMpZ1jUKmkSYCySDIAZ8d3RqL4wM1WKS63z58sb8NUUm469i/vlf8APjccZ4rFAsTTLqil7VCQFUFU0lVbus24ZAVyBlSfWuQjdXRbUqqPVe2m99+/0disSXKJKeyknRS4dSsgZgPAOhJVtLZO+D9ai3fgvychCK4td3tyM013a6XIlmtZNtTw9oI5GwSraV2BPe7pwRk7nBNdUZ8rrttoQmoa5tHzV7P5y0Nzkjjt3ZrIUUTQO5dRK4ilJP64+bTqAyQSfQ9SeV1Tk7Xs0XYbAYmUFNJWe13ZvuOtcOLFO0lTRI4VpFzqw2kDTqwM4/nn0rBUkr2WxZFSsoy4e5B8eu8nGapRupQsii/EFinDxj/aTqvuqqzEfvaD+QrfgVebfYef9Un1YxRzGvTPGFAKAUAoBQCgFAKAUAoCb5a5pubB8274U/NG28bD1X+oqE6akW060oacORZmHC+KdCOHXZ8Otq7f8H5Y69DVd5w31Rc40qv26Pk/nt+Svcxcm3dlvNFmPwlj78RH+IfL7Ng1ZGcZbFE6U4bor9TKxQCgFAKAUAoBQCgFAKAUAoBQFh5Mvis6wliscsiE4JB1ISVAII06t0LHYCQk1CpHNEnTnlkn6E9zXF906SyMSiB1Ze8rgMUBbyOSAcZGTkeKjLRi01JLfyN2ImpQcZPVcefz+yChm7R5HbbZURTnUoXHn02BHludthVk9Ekchdycnp2EpwtNUiqF+dgm/TSfm69cZDdfAVXYvjUlC+V/PY6Xwfl+RJULaeyySVBYjWM41ZPeIGjdt/mwAKoqxyq6LJYmVeXXbbXoWS+mATArFJl1KLbuU+9bJNcRs2RTvix3Y7NPITN+bGMf8NengVpJnhfUZXmu453W888UAoBQCgFAKAUAoBQCgFAKAnuX+cLuyP3Ep0eMbd6MjyKnw9sVCVOL1L4YicVbdcn80LB/27wq+/v1q1rKes1rgLnzaPGPoM+tQtUjtqTcqM//AC/Fe/kzHN8OTMC/DLq3u1/DqEUw9CrHTnH7WfSuqquOhyWGla8dV2a+n82KpxbgtxatpuYZIj4a1Kg+xOx9xViaZncWtzQrpwUAoBQCgFAKAUAoBQCgLXyJYxyOzuhZo9xndN8Y7uN2GG8+o22zVNeTjHQ9X6Th6Vaq1UTdldcr9pJ8z2UMccjsdMjKAO82TgjAC56ZC+GBgGs9GVRyS4HsfVMLg6dKU3pN7a8exEcyQOjOssqsVAfSr74wRnu+ag7HGQKmulTy2VjLUhgK0ek6SalZX0b1t3fzY+7XgU8qqYe1ePYoQQm5xvkr1yBt12rjrRi7NWfztKv0UGrqd4tc7P8APVZ1bk/gZsbcK51SsoLttnx0rq6sFB0gnyOMDYYsRVzy7CFGioK257xa5JOKzI9CEUkQpUk+1SOs2eZ+Xxf2DAEdtFG8kYIByRhmAPUEhCOuDq3BwCuzB1cry8zx8fSu83I4ZNEUYqwwykgg9QQcEV6h5Z8UAoBQCgFAKAUAoBQCgFAKAyQQs7BUBZicADck0BdLH4dF7czPe2sexIGWZcjOzSAaR7jVVLrxTtqT6OVrkXdcn31u4McUkhwGDwanwCobJ0jUhwR8wB3HmKnnhI4s0XdG3w74g8Qth2byGRMbxzrrBHrnc/maj0Uf26F6xU/3JPv38dzaPM3Dbj++cNEbfjtW7P8AybJ/A0y1Fs7nc9GW6a8/b1MZ5e4ZP/duImI/guY8fWQYH0WmeS3Q6CnL7Jr86evuYZ/hzeYzD2Nwv4opU/k+lj+QrqqxfEjLCVkr5fDUgOIcDubf+8W80QzjLxuo+pGKncocWiPrpwUAoBQCgFAZLaIu6qMkswUYBY5JxsBuT6UB1DQkaJax92NYzI2lsMxOFYsw338SCOgGwGKxTquSvbjZH1eFwNOlNQlJpOOaWtm7Pa62W/az54bwdC+uFNAOzOVkY56Y8/PPTO2+aqnUla0tSySw2Gmp042duN7vx2XN25F34TyPk65nYeSk5Xp5aVIPoc+tUylfReJjn9Uq3334L/XztLLb8LijAA3IOxO5/wCn5VVZGV1ZyIzjN0Ae7jYY/jVcndmqjB21KzLKW6UNJp3kuhHdzhURnO+PlGcD1Jwo9SKnThnkkiutUVODlyKJxTmm7mt2QoY1dsM4DKCh20EnovQddwMeJz6lOjTjLRnj1niZU7zg0udml47G5zDyrcz2ovY7bAjXRPoYMCy/rquS2nSVDeWMnxNX02pRumVY2hOjVyzjZ2Wiaa5fwUWpmQUAoBQCgFAKAUAoBQCgFASXLvERbXKSsupRqVx5xyIY3x66WbHrUKkc0WkSi7O50luDNL2Yt5A0DYYb/q4B3/InbzbevPVVRvmWprdJvbYvVnGXVl0hGIxrxvkAKPcYXST7DfeqVO7uy6NG2qNDjMxCKjbyKxOtlUsp3HdOO6ceIx1qOdp2Wh6lHDRqdffkQPMXLi8Rs2KhVuoSCkjkDtEOzI7H6qT0O2wJrVh66j1WY/qWEWZSh3WObf2MvfCHPs8RH8Grb0sOa8TyHRqL9r8DPbco8QQ6oo2DfsSx6vor5rmenLS6ZJQqw1Sa8STsL3jsGAiX2PJoZGyPcrn+NOihw8ixYustG796T9SSTiPEJiftXBhcH8X2N1k/fCE0yNbS+eR39RCX3U1+Lr3Xka99ZWQXN5wu/s992QyBR/vgf5U/5FyZz/55c14P29CPHAOGTH7jiLRnHyzxbf7wED/LXc7W6HQU39s1+br108z4k+Hdyy6raW1uF/8ASmAOP/c0/wAM1zponHg6u6V+7X0IPifLl3bZM9vMgHVmRtH5PjSfyNWJplDi1uiLrpEtvw7h+9lk8UTSPTtMqSPI6Qwz6n0qmtUyRPS+l4SOIq2lwt6lqkt9E9vcybI8hhxuxcdnIQxUkrpR9JyQfmycY3ywbcZQXf3HofUqkXWjUhvtx1XD+X5nQOVeEiNRc3IJly3ZIxLdkmSM5LNlyM752DYGBnNM5RisqMHWqPQlrjiGazOdzTCgka018FQk9cVC5aqV2VRrzVIWO43Fctoa8ulkYJGUeP8AT6nwHrUlqck7I5pzRzOZnaOHHY7g5GdZ/FvuB5eP8h6+Hw6grvf0PBxWMlVeWO3qSFlMl1HoDKgYBXLZ7mSATgbtjJI8wp8RiqXTdOeZ8D6RY2OMw7p046tNPsdvfRcOLa1R1bhIjsVihkkkKrjPbQoyMGXB7OQKwDMST1by2zkaYWjx0PKqKdanndm7JXTaemiunp6HOfirycID9utVAt5XAZBv2cjrr222jJyB5EEbDAq/tR49SKjKxzihWKAUAoBQCgFAKAUAoBQCgJjg/Mk9sumMgrvgNnAz1xgjGfLpVFXDwqO7L6WIlT0ReuX/AIiB8JLiLoBktpx76gBt54rJUwso6x1PRo4uE9JaP8W9CxXt+JMEksD4gZGPfyrIzdGm7XTt3GJZcbMmEPTfOfHcfT/XXl+QUNbt3N6KZCMYFRuyckzLhMeVLkdT5eFMbYz7URzU0pIPMCp6HFc8idozlCQfTIonbYk4qW5ocY5St75CVVYLnG0ijCM2/wCkRdsH8ajV4nV0rTSxbi7S1XmefiMDF6w0Zy3i3DJ7GcxzK0cg3BB6qejKw6qd9x5GvSTUldao8rrQfJm9w3nK9g/R3EmPJjq/LvZOPaoulDkXxxdZaZr9+vqWbgvGJuJsVl4ZDdH9aRV7EqP25vDx6sKhKORXzW7yxV4TdpU0+7T3LLDytbW7lYWaJplAKgmVFYZxglQfE9WxWWVbOrcj08GqeHbnG6ura8PAkzwdDLGUCsoZNRyBpjQZVQCc6dlG3XbO3SmF0m07suySyyfPTTv1LHd3B9RttWWbd9SuFNJaEbLcb1wvUdDQ4heZGK4kTjGxFdrtipErlX564t2UYhQ/eSDvfsx/823HsD5g16GDo3ednj4/EP8Axr8nPa9E8ky21w0balODXGk1Zk6dSVOWaL1Oycq8fgnghj+0lSXVWh0uTqzk6nIOEOyqF288ZYjHKGRZWe5Gt+rzVVBX467acFu+d/6RNieF1itmSSdJLbsrnTnd3IfujdDIrFtxvnoeue9PGDUY6/OBJ4GM6U5Tkoa3inv+f3Lsv+UcO5k4Z9lu5oRkhHIXUCG0HvLqBAw2krkYGDkVrTTV0eDODhJxfv6EZXSAoBQCgFAKAUAoBQCgFAKAUBuWPE5Yf0UjL6Z7v0O1QnThP7kW069Sn9rsSI5ruMYYq3uMf/Eiqf0tPgaF9QrcbeBlg5vlXqq/lqH9TUXhIPiWL6jU4pEzZc8qdpAy/wCYfwwf4VRPBNfazRT+owf3KxY7Pj6SjKsGHp/UeFZZ0ZR3RshVhNdV3N574HxqCTLD0TZrp02bd/rUWQlczcRtluIxHdwLPGDldyrqTj5JF3XPiOh8RVtHESpvQy1cLCrq9HzPjhfJHDQQxtCd+ks0jDb0XSD7Har3jpPZGR4FLd3LHczqkfZRKkcanZEUIg3/AAgYrNOo5u8maqOHUdis3rr2g1EhSME7bDK779ARqU+Olm9qlCXVceZfOm3aS4d/y5isocTySts7MVX9mNcKAAOmrSGPuAegqM56KK+Mto02o3f+l8+aE03ESB4H0PSoKpLZ6lmU13vYG2kDp6p3h9D/ACqSyPdW7jjUlt5mnNwgyb280cvpns5P3WOn/NU+jX7Xfy+eJHpWvuVu7Ve/kRnEj9jRpLpWUKM6SCpY+Cr55PiPDJ6A12FGUp5bFNfExhByT/2cj4hePPK8khyztk+XoB5ADAA8ABXsxioqyPnZScndmvXTgoCX5SUG+gDAkGQDA9f6efpmqq3+NmrBO1ePedm4VxmGGRWcaUVtGQNy3XI88be1eZHRpn0GIoZ4NRfzkUv462Ki+iuI90ubdX1fiZSVOfUJ2VelQfVsfNVouMrNWZzarioUAoBQCgFAKAUAoBQCgFAKAUAoBQCgPqOQqcqSCPEHB+tGr7nU2ndExZcyzJs+HHrs31H9c1nnhoS20NlPHVI76lq4PzNFIQpbSfJtvoeh/nWKrhpx1Wp6NHG06mmz7S5WcyHc1kNUuw30lGTvULHLMxvd6elSGQx/btWc0ZJIjrmXLV1E7HiSnHsMV18ySdjyS5qNjpgzmug8eQKCxIUKMljsAPPNdjFydkVVJKKvJlYvPiTOshSHTJbY0mOZA6v5swO+/QDOMeGa9elQyRtfU8Gti3Od7Jrt99zXbinC7r9PavayE/PbtmPp1KNkAeiqKn/yLt8iC6CW94+a/h+pil5LEuW4fdQ3C4zoJ7Kb80Y6R7lh7U6ZL7tDv6SctabUu7fw3K7xHhc1u2meJ4yc41KQDjrg9GHqKsTT2M8ouLtJWM3Lt72F1HIegJBPkHUoT7gMT+VQqxzQaLcLUVOtGT5nVlIfTnAOBpXwUHpqPiT+Z3PU5x5dj6qL0ul85sp/xFv10Q22oO0TMxbxXWBlfzwDjO2BW3CxaTfBnhfVJwlNJbrco9azyxQCgFAKAUAoBQCgFAKAUAoBQCgFAKAUAoBQErw3mCeAYVsqOituB7eIHoDiqalCE9WjTRxdWlonpyZYrPngH9IrKfMd4fTYj+NZJ4J/tZuh9Si/uViUXmqEj9Ko9wf+VUvC1FwNSxlH/sfEnM1uOsoz6K5/kMUWFqPgceNoL93kzWfnGAHH3p9Qi4/i4P8ACp/oqnZ8/BW/qVJc/D+zz+2kHlN+4n/3rv6KpzXn7HH9Tp8n5e55LzvD+rHI2/62ldvHoWz/AK3rqwMnu0Qf1NL7Uz7m56gC9yGRm8mKqPqNX8qLASvrIT+qK3ViVLjHHJro/eEBQchFGEB6dOpPXcknettOjCmuqebWrzqu8mRlWlIoD1WIIIOCNwR1zQFg4dzldRLoZxLGeqSjWp987n8ziqnRjutO41RxlVLLLrLlLX+/M2HveH3P6WFraQ9WiOY8+qYOPZQPeo2qx7fJk74WpunB9mq9yT4rxmGCKMQyrKUYYUDc4xlnbcZOMdCTnbAFUwouUm2rG6eOhSgoweZ8/nzuKK7kkk7knJ9zW08Ru580AoBQCgFAKAUAoBQCgFAKAUAoBQCgFAKAUAoBQCgFAKAUAoBQCgFAKAUAoBQCgFAKAUAoBQCgFAKAUAoBQCgFAKAUAoBQCgFAKAUAoBQHtAeUAoBQCgFAKAUAoBQCgFAKAUAoBQCgFAf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7426" name="Picture 18" descr="http://s45.radikal.ru/i107/1105/79/d407002a794b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63688" y="1412776"/>
            <a:ext cx="3384376" cy="50892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4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4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74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74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Спортивная аэробика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http://3.bp.blogspot.com/-1vqiiqzE8EI/UZT5pSefU-I/AAAAAAAAADE/6dud2BNwyKQ/s1600/U1C5BE_GF7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03848" y="1412776"/>
            <a:ext cx="5461890" cy="3888432"/>
          </a:xfrm>
          <a:prstGeom prst="rect">
            <a:avLst/>
          </a:prstGeom>
          <a:noFill/>
        </p:spPr>
      </p:pic>
      <p:pic>
        <p:nvPicPr>
          <p:cNvPr id="18436" name="Picture 4" descr="http://cs616929.vk.me/v616929841/312/2Cp9pOOYaP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5" y="1412776"/>
            <a:ext cx="3264363" cy="4896544"/>
          </a:xfrm>
          <a:prstGeom prst="rect">
            <a:avLst/>
          </a:prstGeom>
          <a:noFill/>
        </p:spPr>
      </p:pic>
      <p:pic>
        <p:nvPicPr>
          <p:cNvPr id="18438" name="Picture 6" descr="http://www.viktoria-dance.com/wp-content/uploads/2012/01/1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91880" y="1988840"/>
            <a:ext cx="4670499" cy="4372755"/>
          </a:xfrm>
          <a:prstGeom prst="rect">
            <a:avLst/>
          </a:prstGeom>
          <a:noFill/>
        </p:spPr>
      </p:pic>
      <p:pic>
        <p:nvPicPr>
          <p:cNvPr id="18440" name="Picture 8" descr="http://baikalpress.ru/sites/default/files/1_172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852488"/>
            <a:ext cx="7056784" cy="46998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4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8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Спортивная акробатика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http://mybrest.by/upload/iblock/45c/45c9aa465d885aaa2ba976d6ec3ed8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1700808"/>
            <a:ext cx="6984776" cy="4784571"/>
          </a:xfrm>
          <a:prstGeom prst="rect">
            <a:avLst/>
          </a:prstGeom>
          <a:noFill/>
        </p:spPr>
      </p:pic>
      <p:pic>
        <p:nvPicPr>
          <p:cNvPr id="19460" name="Picture 4" descr="http://www.fotastika.com/photos/bigpicture/30bf19897bc74f121b25624e62bf7f0e-28a691af4b799c275a142ef609dd680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99792" y="1340768"/>
            <a:ext cx="3888432" cy="5184576"/>
          </a:xfrm>
          <a:prstGeom prst="rect">
            <a:avLst/>
          </a:prstGeom>
          <a:noFill/>
        </p:spPr>
      </p:pic>
      <p:pic>
        <p:nvPicPr>
          <p:cNvPr id="19462" name="Picture 6" descr="http://photo.sportcom.ru/images/full/37401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1556792"/>
            <a:ext cx="6416867" cy="4824536"/>
          </a:xfrm>
          <a:prstGeom prst="rect">
            <a:avLst/>
          </a:prstGeom>
          <a:noFill/>
        </p:spPr>
      </p:pic>
      <p:pic>
        <p:nvPicPr>
          <p:cNvPr id="19464" name="Picture 8" descr="https://encrypted-tbn0.gstatic.com/images?q=tbn:ANd9GcT0csMcUCpsLifM6Y7MMKok9ZlAxLVi2R8TqBK9rLyTvMnkafxVhK7nrrjL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11760" y="1609061"/>
            <a:ext cx="3672408" cy="4772267"/>
          </a:xfrm>
          <a:prstGeom prst="rect">
            <a:avLst/>
          </a:prstGeom>
          <a:noFill/>
        </p:spPr>
      </p:pic>
      <p:pic>
        <p:nvPicPr>
          <p:cNvPr id="19466" name="Picture 10" descr="http://fitnesburg.ru/images/photos/3455_acrobatica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83768" y="1412776"/>
            <a:ext cx="3600400" cy="49973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2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9" dur="2000"/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ОРУ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482" name="Picture 2" descr="https://lh6.googleusercontent.com/-Z4nQE8PPGZk/TjKs5xwEohI/AAAAAAAABaE/6h3cRExYs7E/s800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2276872"/>
            <a:ext cx="1611611" cy="1844675"/>
          </a:xfrm>
          <a:prstGeom prst="rect">
            <a:avLst/>
          </a:prstGeom>
          <a:noFill/>
        </p:spPr>
      </p:pic>
      <p:pic>
        <p:nvPicPr>
          <p:cNvPr id="20484" name="Picture 4" descr="https://lh5.googleusercontent.com/-m2_TMs4gRg0/TjKs530bZZI/AAAAAAAABaE/i5iCOtu66Aw/s800/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4293096"/>
            <a:ext cx="1806544" cy="2057941"/>
          </a:xfrm>
          <a:prstGeom prst="rect">
            <a:avLst/>
          </a:prstGeom>
          <a:noFill/>
        </p:spPr>
      </p:pic>
      <p:pic>
        <p:nvPicPr>
          <p:cNvPr id="20486" name="Picture 6" descr="https://lh5.googleusercontent.com/-cyds6LixuR8/TjKs6c01tAI/AAAAAAAABaE/FixeRIfAwCk/s800/1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908720"/>
            <a:ext cx="1656184" cy="2530603"/>
          </a:xfrm>
          <a:prstGeom prst="rect">
            <a:avLst/>
          </a:prstGeom>
          <a:noFill/>
        </p:spPr>
      </p:pic>
      <p:pic>
        <p:nvPicPr>
          <p:cNvPr id="20488" name="Picture 8" descr="https://lh5.googleusercontent.com/-eUbtB7kshrI/TjKs6qtkjvI/AAAAAAAABaE/Kd-huEsqUQo/s800/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1196752"/>
            <a:ext cx="1483196" cy="2241460"/>
          </a:xfrm>
          <a:prstGeom prst="rect">
            <a:avLst/>
          </a:prstGeom>
          <a:noFill/>
        </p:spPr>
      </p:pic>
      <p:pic>
        <p:nvPicPr>
          <p:cNvPr id="20490" name="Picture 10" descr="https://lh6.googleusercontent.com/-m30v3vOsXz4/TjKs6el64OI/AAAAAAAABaE/tUBYsPVVK3E/s800/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60032" y="1628800"/>
            <a:ext cx="1775911" cy="2000883"/>
          </a:xfrm>
          <a:prstGeom prst="rect">
            <a:avLst/>
          </a:prstGeom>
          <a:noFill/>
        </p:spPr>
      </p:pic>
      <p:pic>
        <p:nvPicPr>
          <p:cNvPr id="20492" name="Picture 12" descr="https://lh5.googleusercontent.com/-JO69T6bNTZQ/TjKs6NtWN0I/AAAAAAAABaE/TIqZR-4jmf0/s800/1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15616" y="3861048"/>
            <a:ext cx="1352342" cy="2437135"/>
          </a:xfrm>
          <a:prstGeom prst="rect">
            <a:avLst/>
          </a:prstGeom>
          <a:noFill/>
        </p:spPr>
      </p:pic>
      <p:pic>
        <p:nvPicPr>
          <p:cNvPr id="20494" name="Picture 14" descr="https://lh3.googleusercontent.com/-5hI6aswYW_Y/TjKs6zC58dI/AAAAAAAABaE/0fEsHb61TzQ/s800/18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0232" y="4149080"/>
            <a:ext cx="1835993" cy="19433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828056"/>
          </a:xfrm>
        </p:spPr>
        <p:txBody>
          <a:bodyPr>
            <a:normAutofit/>
          </a:bodyPr>
          <a:lstStyle/>
          <a:p>
            <a:r>
              <a:rPr lang="ru-RU" i="1" u="sng" dirty="0" smtClean="0"/>
              <a:t>Акробатические упражнения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67544" y="2420888"/>
            <a:ext cx="8229600" cy="1035968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Кувырок вперёд</a:t>
            </a: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539552" y="3717032"/>
            <a:ext cx="8229600" cy="1035968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Стойка на лопатках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5013176"/>
            <a:ext cx="8229600" cy="1107976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3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>
                    <a:shade val="85000"/>
                    <a:satMod val="150000"/>
                  </a:schemeClr>
                </a:solidFill>
                <a:effectLst/>
                <a:uLnTx/>
                <a:uFillTx/>
                <a:latin typeface="+mj-lt"/>
                <a:ea typeface="+mj-lt"/>
                <a:cs typeface="+mj-lt"/>
              </a:rPr>
              <a:t>Гимнастический мостик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u="sng" dirty="0" smtClean="0"/>
              <a:t>Весёлые старты</a:t>
            </a:r>
            <a:endParaRPr lang="ru-RU" i="1" u="sng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420888"/>
            <a:ext cx="8229600" cy="3849291"/>
          </a:xfrm>
        </p:spPr>
        <p:txBody>
          <a:bodyPr/>
          <a:lstStyle/>
          <a:p>
            <a:endParaRPr lang="ru-RU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467544" y="2132856"/>
            <a:ext cx="1834720" cy="4248472"/>
            <a:chOff x="577040" y="1679527"/>
            <a:chExt cx="2095500" cy="4629793"/>
          </a:xfrm>
        </p:grpSpPr>
        <p:pic>
          <p:nvPicPr>
            <p:cNvPr id="21506" name="Picture 2" descr="http://upload.wikimedia.org/wikipedia/commons/thumb/c/cf/Stretching_1200830.jpg/220px-Stretching_1200830.jp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77040" y="1679527"/>
              <a:ext cx="2095500" cy="1571626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5" name="Стрелка вверх 4"/>
            <p:cNvSpPr/>
            <p:nvPr/>
          </p:nvSpPr>
          <p:spPr>
            <a:xfrm>
              <a:off x="1403648" y="2924944"/>
              <a:ext cx="432048" cy="1152128"/>
            </a:xfrm>
            <a:prstGeom prst="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6" name="Овал 5"/>
            <p:cNvSpPr/>
            <p:nvPr/>
          </p:nvSpPr>
          <p:spPr>
            <a:xfrm>
              <a:off x="1547664" y="4725144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Овал 6"/>
            <p:cNvSpPr/>
            <p:nvPr/>
          </p:nvSpPr>
          <p:spPr>
            <a:xfrm>
              <a:off x="1547664" y="5301208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Овал 7"/>
            <p:cNvSpPr/>
            <p:nvPr/>
          </p:nvSpPr>
          <p:spPr>
            <a:xfrm>
              <a:off x="1547664" y="5877272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3203849" y="1484784"/>
            <a:ext cx="2736304" cy="4503712"/>
            <a:chOff x="3203848" y="1700808"/>
            <a:chExt cx="3140776" cy="4287688"/>
          </a:xfrm>
        </p:grpSpPr>
        <p:pic>
          <p:nvPicPr>
            <p:cNvPr id="21508" name="Picture 4" descr="http://www.russsport.ru/userfiles/shop_cat_gallery_images/gymnastskam%20(2).jp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203848" y="4077072"/>
              <a:ext cx="1911424" cy="1911424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21510" name="Picture 6" descr="http://www.const-sport.ru/upload/iblock/812/812720122e081803660ab3004532c2dd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275856" y="2996952"/>
              <a:ext cx="1584176" cy="1000011"/>
            </a:xfrm>
            <a:prstGeom prst="rect">
              <a:avLst/>
            </a:prstGeom>
            <a:noFill/>
          </p:spPr>
        </p:pic>
        <p:pic>
          <p:nvPicPr>
            <p:cNvPr id="21512" name="Picture 8" descr="http://live4fun.ru/gift_shop_pictures/mbig/19853_0.jpg?21.01.11.16.04.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851920" y="2060848"/>
              <a:ext cx="720080" cy="720080"/>
            </a:xfrm>
            <a:prstGeom prst="rect">
              <a:avLst/>
            </a:prstGeom>
            <a:noFill/>
          </p:spPr>
        </p:pic>
        <p:sp>
          <p:nvSpPr>
            <p:cNvPr id="12" name="Прямоугольник 11"/>
            <p:cNvSpPr/>
            <p:nvPr/>
          </p:nvSpPr>
          <p:spPr>
            <a:xfrm rot="18939242">
              <a:off x="3486158" y="4889888"/>
              <a:ext cx="2858466" cy="439521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2400" b="1" cap="all" spc="0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  <a:effectLst/>
                </a:rPr>
                <a:t>проползти</a:t>
              </a:r>
              <a:endParaRPr lang="ru-RU" sz="2400" b="1" cap="all" spc="0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 rot="19319424">
              <a:off x="3938066" y="3398869"/>
              <a:ext cx="1826081" cy="3516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</a:rPr>
                <a:t>кувырок</a:t>
              </a:r>
            </a:p>
          </p:txBody>
        </p:sp>
        <p:sp>
          <p:nvSpPr>
            <p:cNvPr id="15" name="Развернутая стрелка 14"/>
            <p:cNvSpPr/>
            <p:nvPr/>
          </p:nvSpPr>
          <p:spPr>
            <a:xfrm flipH="1">
              <a:off x="3563888" y="1700808"/>
              <a:ext cx="1296144" cy="1512168"/>
            </a:xfrm>
            <a:prstGeom prst="uturnArrow">
              <a:avLst>
                <a:gd name="adj1" fmla="val 9883"/>
                <a:gd name="adj2" fmla="val 14574"/>
                <a:gd name="adj3" fmla="val 18484"/>
                <a:gd name="adj4" fmla="val 43750"/>
                <a:gd name="adj5" fmla="val 7842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</p:grpSp>
      <p:grpSp>
        <p:nvGrpSpPr>
          <p:cNvPr id="26" name="Группа 25"/>
          <p:cNvGrpSpPr/>
          <p:nvPr/>
        </p:nvGrpSpPr>
        <p:grpSpPr>
          <a:xfrm>
            <a:off x="6228184" y="1772816"/>
            <a:ext cx="2376264" cy="4608512"/>
            <a:chOff x="6372200" y="1844824"/>
            <a:chExt cx="2604564" cy="4608512"/>
          </a:xfrm>
        </p:grpSpPr>
        <p:pic>
          <p:nvPicPr>
            <p:cNvPr id="16" name="Picture 6" descr="http://www.const-sport.ru/upload/iblock/812/812720122e081803660ab3004532c2dd.jpg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6372200" y="3501008"/>
              <a:ext cx="1825154" cy="1152128"/>
            </a:xfrm>
            <a:prstGeom prst="rect">
              <a:avLst/>
            </a:prstGeom>
            <a:noFill/>
          </p:spPr>
        </p:pic>
        <p:pic>
          <p:nvPicPr>
            <p:cNvPr id="17" name="Picture 8" descr="http://live4fun.ru/gift_shop_pictures/mbig/19853_0.jpg?21.01.11.16.04.2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6876256" y="2564904"/>
              <a:ext cx="720080" cy="720080"/>
            </a:xfrm>
            <a:prstGeom prst="rect">
              <a:avLst/>
            </a:prstGeom>
            <a:noFill/>
          </p:spPr>
        </p:pic>
        <p:sp>
          <p:nvSpPr>
            <p:cNvPr id="18" name="Развернутая стрелка 17"/>
            <p:cNvSpPr/>
            <p:nvPr/>
          </p:nvSpPr>
          <p:spPr>
            <a:xfrm flipH="1">
              <a:off x="6588224" y="1844824"/>
              <a:ext cx="1296144" cy="1512168"/>
            </a:xfrm>
            <a:prstGeom prst="uturnArrow">
              <a:avLst>
                <a:gd name="adj1" fmla="val 9883"/>
                <a:gd name="adj2" fmla="val 14574"/>
                <a:gd name="adj3" fmla="val 18484"/>
                <a:gd name="adj4" fmla="val 43750"/>
                <a:gd name="adj5" fmla="val 78427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sp>
          <p:nvSpPr>
            <p:cNvPr id="19" name="Овал 18"/>
            <p:cNvSpPr/>
            <p:nvPr/>
          </p:nvSpPr>
          <p:spPr>
            <a:xfrm>
              <a:off x="7164288" y="6021288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0" name="Овал 19"/>
            <p:cNvSpPr/>
            <p:nvPr/>
          </p:nvSpPr>
          <p:spPr>
            <a:xfrm>
              <a:off x="7164288" y="5445224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7164288" y="4869160"/>
              <a:ext cx="360040" cy="43204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1513" name="Picture 9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 rot="19981307">
              <a:off x="6736245" y="3754288"/>
              <a:ext cx="1270093" cy="639785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3" name="Прямоугольник 22"/>
            <p:cNvSpPr/>
            <p:nvPr/>
          </p:nvSpPr>
          <p:spPr>
            <a:xfrm rot="19319424">
              <a:off x="7479238" y="4066942"/>
              <a:ext cx="1497526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ru-RU" b="1" cap="all" dirty="0" smtClean="0">
                  <a:ln w="9000" cmpd="sng">
                    <a:solidFill>
                      <a:schemeClr val="accent4">
                        <a:shade val="50000"/>
                        <a:satMod val="120000"/>
                      </a:schemeClr>
                    </a:solidFill>
                    <a:prstDash val="solid"/>
                  </a:ln>
                  <a:gradFill>
                    <a:gsLst>
                      <a:gs pos="0">
                        <a:schemeClr val="accent4">
                          <a:shade val="20000"/>
                          <a:satMod val="245000"/>
                        </a:schemeClr>
                      </a:gs>
                      <a:gs pos="43000">
                        <a:schemeClr val="accent4">
                          <a:satMod val="255000"/>
                        </a:schemeClr>
                      </a:gs>
                      <a:gs pos="48000">
                        <a:schemeClr val="accent4">
                          <a:shade val="85000"/>
                          <a:satMod val="255000"/>
                        </a:schemeClr>
                      </a:gs>
                      <a:gs pos="100000">
                        <a:schemeClr val="accent4">
                          <a:shade val="20000"/>
                          <a:satMod val="245000"/>
                        </a:schemeClr>
                      </a:gs>
                    </a:gsLst>
                    <a:lin ang="5400000"/>
                  </a:gradFill>
                </a:rPr>
                <a:t>перекат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1">
  <a:themeElements>
    <a:clrScheme name="Carnival">
      <a:dk1>
        <a:sysClr val="windowText" lastClr="000000"/>
      </a:dk1>
      <a:lt1>
        <a:sysClr val="window" lastClr="FFFFFF"/>
      </a:lt1>
      <a:dk2>
        <a:srgbClr val="2A2D6C"/>
      </a:dk2>
      <a:lt2>
        <a:srgbClr val="FCED90"/>
      </a:lt2>
      <a:accent1>
        <a:srgbClr val="E0B602"/>
      </a:accent1>
      <a:accent2>
        <a:srgbClr val="C77D00"/>
      </a:accent2>
      <a:accent3>
        <a:srgbClr val="C43D1F"/>
      </a:accent3>
      <a:accent4>
        <a:srgbClr val="B42469"/>
      </a:accent4>
      <a:accent5>
        <a:srgbClr val="7B309B"/>
      </a:accent5>
      <a:accent6>
        <a:srgbClr val="4560AD"/>
      </a:accent6>
      <a:hlink>
        <a:srgbClr val="118FBF"/>
      </a:hlink>
      <a:folHlink>
        <a:srgbClr val="0CA15F"/>
      </a:folHlink>
    </a:clrScheme>
    <a:fontScheme name="Carnival">
      <a:majorFont>
        <a:latin typeface="Bodoni MT"/>
        <a:ea typeface=""/>
        <a:cs typeface=""/>
        <a:font script="Cyrl" typeface="Times New Roman"/>
        <a:font script="Grek" typeface="Times New Roman"/>
        <a:font script="Jpan" typeface="HG明朝E"/>
        <a:font script="Hang" typeface="HY목각파임B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Verdana"/>
        <a:ea typeface=""/>
        <a:cs typeface=""/>
        <a:font script="Jpan" typeface="ＭＳ Ｐゴシック"/>
        <a:font script="Hang" typeface="맑은 고딕"/>
        <a:font script="Hans" typeface="华文楷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Carnival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75000"/>
                <a:satMod val="170000"/>
              </a:schemeClr>
            </a:gs>
            <a:gs pos="37000">
              <a:schemeClr val="phClr">
                <a:tint val="50000"/>
                <a:satMod val="180000"/>
              </a:schemeClr>
            </a:gs>
            <a:gs pos="50000">
              <a:schemeClr val="phClr">
                <a:tint val="46000"/>
                <a:satMod val="180000"/>
              </a:schemeClr>
            </a:gs>
            <a:gs pos="64000">
              <a:schemeClr val="phClr">
                <a:tint val="50000"/>
                <a:satMod val="180000"/>
              </a:schemeClr>
            </a:gs>
            <a:gs pos="100000">
              <a:schemeClr val="phClr">
                <a:tint val="75000"/>
                <a:satMod val="17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hade val="35000"/>
                <a:satMod val="190000"/>
              </a:schemeClr>
            </a:gs>
            <a:gs pos="30000">
              <a:schemeClr val="phClr">
                <a:shade val="64000"/>
                <a:satMod val="165000"/>
              </a:schemeClr>
            </a:gs>
            <a:gs pos="46000">
              <a:schemeClr val="phClr">
                <a:shade val="74000"/>
                <a:satMod val="165000"/>
              </a:schemeClr>
            </a:gs>
            <a:gs pos="56000">
              <a:schemeClr val="phClr">
                <a:shade val="74000"/>
                <a:satMod val="165000"/>
              </a:schemeClr>
            </a:gs>
            <a:gs pos="70000">
              <a:schemeClr val="phClr">
                <a:shade val="64000"/>
                <a:satMod val="165000"/>
              </a:schemeClr>
            </a:gs>
            <a:gs pos="100000">
              <a:schemeClr val="phClr">
                <a:shade val="35000"/>
                <a:satMod val="190000"/>
              </a:schemeClr>
            </a:gs>
          </a:gsLst>
          <a:lin ang="5400000" scaled="0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54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000" dir="54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000" dir="540000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contrasting" dir="tr">
              <a:rot lat="0" lon="0" rev="7000000"/>
            </a:lightRig>
          </a:scene3d>
          <a:sp3d prstMaterial="powder">
            <a:bevelT w="110000" h="50000"/>
          </a:sp3d>
        </a:effectStyle>
      </a:effectStyleLst>
      <a:bg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shade val="68000"/>
                <a:satMod val="150000"/>
              </a:schemeClr>
            </a:gs>
            <a:gs pos="40000">
              <a:schemeClr val="phClr">
                <a:tint val="90000"/>
                <a:satMod val="220000"/>
              </a:schemeClr>
            </a:gs>
            <a:gs pos="50000">
              <a:schemeClr val="phClr">
                <a:tint val="86500"/>
                <a:satMod val="255000"/>
              </a:schemeClr>
            </a:gs>
            <a:gs pos="53000">
              <a:schemeClr val="phClr">
                <a:tint val="86500"/>
                <a:satMod val="255000"/>
              </a:schemeClr>
            </a:gs>
            <a:gs pos="62000">
              <a:schemeClr val="phClr">
                <a:tint val="90000"/>
                <a:satMod val="220000"/>
              </a:schemeClr>
            </a:gs>
            <a:gs pos="100000">
              <a:schemeClr val="phClr">
                <a:shade val="68000"/>
                <a:satMod val="15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190000"/>
              </a:schemeClr>
              <a:schemeClr val="phClr">
                <a:shade val="78000"/>
                <a:satMod val="18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102</TotalTime>
  <Words>50</Words>
  <Application>Microsoft Office PowerPoint</Application>
  <PresentationFormat>Экран (4:3)</PresentationFormat>
  <Paragraphs>25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Тема1</vt:lpstr>
      <vt:lpstr>Совершенствование акробатических упражнений</vt:lpstr>
      <vt:lpstr>Гимнастика </vt:lpstr>
      <vt:lpstr>Спортивная гимнастика</vt:lpstr>
      <vt:lpstr>Художественная гимнастика</vt:lpstr>
      <vt:lpstr>Спортивная аэробика</vt:lpstr>
      <vt:lpstr>Спортивная акробатика</vt:lpstr>
      <vt:lpstr>ОРУ</vt:lpstr>
      <vt:lpstr>Акробатические упражнения</vt:lpstr>
      <vt:lpstr>Весёлые старты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Совершенствование гимнастических упражнений</dc:title>
  <dc:creator>Admin</dc:creator>
  <cp:lastModifiedBy>Елена Ивановна</cp:lastModifiedBy>
  <cp:revision>14</cp:revision>
  <dcterms:created xsi:type="dcterms:W3CDTF">2014-11-30T19:23:54Z</dcterms:created>
  <dcterms:modified xsi:type="dcterms:W3CDTF">2014-12-04T15:23:46Z</dcterms:modified>
</cp:coreProperties>
</file>