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57" r:id="rId4"/>
    <p:sldId id="258" r:id="rId5"/>
    <p:sldId id="259" r:id="rId6"/>
    <p:sldId id="261" r:id="rId7"/>
    <p:sldId id="270" r:id="rId8"/>
    <p:sldId id="271" r:id="rId9"/>
    <p:sldId id="263" r:id="rId10"/>
    <p:sldId id="273" r:id="rId11"/>
    <p:sldId id="272" r:id="rId12"/>
    <p:sldId id="266" r:id="rId13"/>
    <p:sldId id="274" r:id="rId14"/>
    <p:sldId id="275" r:id="rId15"/>
    <p:sldId id="269" r:id="rId16"/>
    <p:sldId id="27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08" autoAdjust="0"/>
    <p:restoredTop sz="94660"/>
  </p:normalViewPr>
  <p:slideViewPr>
    <p:cSldViewPr>
      <p:cViewPr varScale="1">
        <p:scale>
          <a:sx n="65" d="100"/>
          <a:sy n="65" d="100"/>
        </p:scale>
        <p:origin x="-9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12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slide" Target="slide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slide" Target="slide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slide" Target="slid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8134672" cy="1470025"/>
          </a:xfrm>
        </p:spPr>
        <p:txBody>
          <a:bodyPr>
            <a:noAutofit/>
          </a:bodyPr>
          <a:lstStyle/>
          <a:p>
            <a:r>
              <a:rPr lang="ru-RU" sz="8800" dirty="0" smtClean="0">
                <a:latin typeface="Comic Sans MS" pitchFamily="66" charset="0"/>
              </a:rPr>
              <a:t>Кувырок вперёд</a:t>
            </a:r>
            <a:endParaRPr lang="ru-RU" sz="8800" dirty="0">
              <a:latin typeface="Comic Sans MS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76672"/>
            <a:ext cx="712879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268" name="Picture 4" descr="http://img3.proshkolu.ru/content/media/pic/std/2000000/1686000/1685928-46f4e1a864b1e94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88840"/>
            <a:ext cx="4464496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7092280" y="5517232"/>
            <a:ext cx="1008112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40768"/>
            <a:ext cx="826976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Подумайте ещё!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42" name="Picture 2" descr="Мир смайликов картинки 41 анимации смайлики gif рисунки аватарки скачать бесплатно Мир смайл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212976"/>
            <a:ext cx="3024336" cy="3645024"/>
          </a:xfrm>
          <a:prstGeom prst="rect">
            <a:avLst/>
          </a:prstGeom>
          <a:noFill/>
        </p:spPr>
      </p:pic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755576" y="5373216"/>
            <a:ext cx="1296144" cy="720080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2492896"/>
            <a:ext cx="1656184" cy="19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76672"/>
            <a:ext cx="712879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268" name="Picture 4" descr="http://img3.proshkolu.ru/content/media/pic/std/2000000/1686000/1685928-46f4e1a864b1e94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88840"/>
            <a:ext cx="4464496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6948264" y="5301208"/>
            <a:ext cx="1008112" cy="7920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40768"/>
            <a:ext cx="826976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Подумайте ещё!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42" name="Picture 2" descr="Мир смайликов картинки 41 анимации смайлики gif рисунки аватарки скачать бесплатно Мир смайл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212976"/>
            <a:ext cx="3024336" cy="36450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564904"/>
            <a:ext cx="1979265" cy="232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3068960"/>
            <a:ext cx="1584176" cy="179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283968" y="2996952"/>
            <a:ext cx="2282536" cy="185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2996952"/>
            <a:ext cx="1656184" cy="19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395536" y="4941168"/>
            <a:ext cx="8229600" cy="1714202"/>
          </a:xfrm>
        </p:spPr>
        <p:txBody>
          <a:bodyPr>
            <a:noAutofit/>
          </a:bodyPr>
          <a:lstStyle/>
          <a:p>
            <a:r>
              <a:rPr lang="ru-RU" sz="6000" dirty="0" smtClean="0"/>
              <a:t>Выполни кувырок по образцу</a:t>
            </a:r>
            <a:endParaRPr lang="ru-RU" sz="6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885621" y="692696"/>
            <a:ext cx="504112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7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МОЛОДЦЫ!</a:t>
            </a:r>
            <a:endParaRPr lang="ru-RU" sz="7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0" name="Управляющая кнопка: далее 9">
            <a:hlinkClick r:id="rId6" action="ppaction://hlinksldjump" highlightClick="1"/>
          </p:cNvPr>
          <p:cNvSpPr/>
          <p:nvPr/>
        </p:nvSpPr>
        <p:spPr>
          <a:xfrm>
            <a:off x="7380312" y="6093296"/>
            <a:ext cx="1224136" cy="5040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268760"/>
            <a:ext cx="8229600" cy="3735288"/>
          </a:xfrm>
        </p:spPr>
        <p:txBody>
          <a:bodyPr>
            <a:noAutofit/>
          </a:bodyPr>
          <a:lstStyle/>
          <a:p>
            <a:r>
              <a:rPr lang="ru-RU" sz="8000" dirty="0" smtClean="0"/>
              <a:t>Собери элементы кувырка по порядку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60232" y="1988840"/>
            <a:ext cx="1979265" cy="23274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2492896"/>
            <a:ext cx="1584176" cy="179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1560" y="2420888"/>
            <a:ext cx="2282536" cy="185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2420888"/>
            <a:ext cx="1656184" cy="19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76672"/>
            <a:ext cx="712879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268" name="Picture 4" descr="http://img3.proshkolu.ru/content/media/pic/std/2000000/1686000/1685928-46f4e1a864b1e94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88840"/>
            <a:ext cx="4464496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7668344" y="5301208"/>
            <a:ext cx="936104" cy="576064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40768"/>
            <a:ext cx="826976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Подумайте ещё!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42" name="Picture 2" descr="Мир смайликов картинки 41 анимации смайлики gif рисунки аватарки скачать бесплатно Мир смайл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212976"/>
            <a:ext cx="3024336" cy="3645024"/>
          </a:xfrm>
          <a:prstGeom prst="rect">
            <a:avLst/>
          </a:prstGeom>
          <a:noFill/>
        </p:spPr>
      </p:pic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1187624" y="5373216"/>
            <a:ext cx="1008112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00192" y="2492896"/>
            <a:ext cx="1584176" cy="1798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6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2420888"/>
            <a:ext cx="2282536" cy="185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779912" y="2420888"/>
            <a:ext cx="1656184" cy="19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476672"/>
            <a:ext cx="712879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9600" b="1" cap="none" spc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Молодцы!</a:t>
            </a:r>
            <a:endParaRPr lang="ru-RU" sz="96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11268" name="Picture 4" descr="http://img3.proshkolu.ru/content/media/pic/std/2000000/1686000/1685928-46f4e1a864b1e94c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988840"/>
            <a:ext cx="4464496" cy="38164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7164288" y="5517232"/>
            <a:ext cx="1152128" cy="6480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340768"/>
            <a:ext cx="826976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Подумайте ещё!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42" name="Picture 2" descr="Мир смайликов картинки 41 анимации смайлики gif рисунки аватарки скачать бесплатно Мир смайл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6136" y="3212976"/>
            <a:ext cx="3024336" cy="3645024"/>
          </a:xfrm>
          <a:prstGeom prst="rect">
            <a:avLst/>
          </a:prstGeom>
          <a:noFill/>
        </p:spPr>
      </p:pic>
      <p:sp>
        <p:nvSpPr>
          <p:cNvPr id="6" name="Управляющая кнопка: назад 5">
            <a:hlinkClick r:id="rId3" action="ppaction://hlinksldjump" highlightClick="1"/>
          </p:cNvPr>
          <p:cNvSpPr/>
          <p:nvPr/>
        </p:nvSpPr>
        <p:spPr>
          <a:xfrm>
            <a:off x="1187624" y="5373216"/>
            <a:ext cx="1224136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2420888"/>
            <a:ext cx="2282536" cy="1856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436096" y="2420888"/>
            <a:ext cx="1656184" cy="190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33</Words>
  <Application>Microsoft Office PowerPoint</Application>
  <PresentationFormat>Экран (4:3)</PresentationFormat>
  <Paragraphs>12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Кувырок вперёд</vt:lpstr>
      <vt:lpstr>Собери элементы кувырка по порядку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Выполни кувырок по образцу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Кувырок вперёд</dc:title>
  <dc:creator>Admin</dc:creator>
  <cp:lastModifiedBy>Admin</cp:lastModifiedBy>
  <cp:revision>9</cp:revision>
  <dcterms:created xsi:type="dcterms:W3CDTF">2014-11-20T21:02:12Z</dcterms:created>
  <dcterms:modified xsi:type="dcterms:W3CDTF">2014-11-30T06:55:03Z</dcterms:modified>
</cp:coreProperties>
</file>