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sldIdLst>
    <p:sldId id="256" r:id="rId9"/>
    <p:sldId id="262" r:id="rId10"/>
    <p:sldId id="257" r:id="rId11"/>
    <p:sldId id="277" r:id="rId12"/>
    <p:sldId id="260" r:id="rId13"/>
    <p:sldId id="278" r:id="rId14"/>
    <p:sldId id="261" r:id="rId15"/>
    <p:sldId id="263" r:id="rId16"/>
    <p:sldId id="264" r:id="rId17"/>
    <p:sldId id="274" r:id="rId18"/>
    <p:sldId id="275" r:id="rId19"/>
    <p:sldId id="279" r:id="rId20"/>
    <p:sldId id="258" r:id="rId21"/>
    <p:sldId id="265" r:id="rId22"/>
    <p:sldId id="266" r:id="rId23"/>
    <p:sldId id="268" r:id="rId24"/>
    <p:sldId id="269" r:id="rId25"/>
    <p:sldId id="267" r:id="rId26"/>
    <p:sldId id="270" r:id="rId27"/>
    <p:sldId id="259" r:id="rId28"/>
    <p:sldId id="27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ClapYourHands.swf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>
            <a:normAutofit/>
          </a:bodyPr>
          <a:lstStyle/>
          <a:p>
            <a:r>
              <a:rPr lang="en-US" sz="6000" b="1" smtClean="0"/>
              <a:t>Good </a:t>
            </a:r>
            <a:r>
              <a:rPr lang="en-US" sz="6000" b="1" dirty="0" smtClean="0"/>
              <a:t>afternoon!</a:t>
            </a:r>
            <a:endParaRPr lang="ru-RU" sz="60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Physical Pause</a:t>
            </a:r>
            <a:endParaRPr lang="ru-RU" dirty="0"/>
          </a:p>
        </p:txBody>
      </p:sp>
      <p:pic>
        <p:nvPicPr>
          <p:cNvPr id="5" name="ClapYourHands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5536" y="1196752"/>
            <a:ext cx="5184576" cy="5370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Captains’ competition</a:t>
            </a:r>
            <a:endParaRPr lang="ru-RU" dirty="0"/>
          </a:p>
        </p:txBody>
      </p:sp>
      <p:pic>
        <p:nvPicPr>
          <p:cNvPr id="4" name="Содержимое 3" descr="шляп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700808"/>
            <a:ext cx="4896544" cy="26114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My house</a:t>
            </a:r>
            <a:endParaRPr lang="ru-RU" dirty="0"/>
          </a:p>
        </p:txBody>
      </p:sp>
      <p:pic>
        <p:nvPicPr>
          <p:cNvPr id="6" name="Содержимое 5" descr="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412776"/>
            <a:ext cx="5184576" cy="34563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is it?</a:t>
            </a:r>
            <a:endParaRPr lang="ru-RU" b="1" dirty="0"/>
          </a:p>
        </p:txBody>
      </p:sp>
      <p:pic>
        <p:nvPicPr>
          <p:cNvPr id="4" name="Содержимое 3" descr="bed_PNG17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556792"/>
            <a:ext cx="659892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37267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7111" y="1600200"/>
            <a:ext cx="608977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7182_l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2160" y="1600200"/>
            <a:ext cx="609968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nizhnyiy-shkaf-75-768x7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52206732_3104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ontur_p284_1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27360" y="1600200"/>
            <a:ext cx="248928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217876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0851" y="1600200"/>
            <a:ext cx="798229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стров сокровищ - где карта, Билли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9512" y="404664"/>
            <a:ext cx="8784976" cy="600953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Goodbye!</a:t>
            </a:r>
            <a:endParaRPr lang="ru-RU" sz="60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60" cy="6264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ABC</a:t>
            </a:r>
            <a:endParaRPr lang="ru-RU" sz="4800" b="1" dirty="0"/>
          </a:p>
        </p:txBody>
      </p:sp>
      <p:pic>
        <p:nvPicPr>
          <p:cNvPr id="9" name="Содержимое 8" descr="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5967294" cy="33566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Fill in the missing letters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>
              <a:buNone/>
            </a:pPr>
            <a:r>
              <a:rPr lang="en-US" sz="3400" dirty="0" smtClean="0"/>
              <a:t>AB </a:t>
            </a:r>
            <a:r>
              <a:rPr lang="en-US" sz="3400" b="1" u="sng" dirty="0" smtClean="0"/>
              <a:t>C</a:t>
            </a:r>
            <a:r>
              <a:rPr lang="en-US" sz="3400" b="1" dirty="0" smtClean="0"/>
              <a:t> </a:t>
            </a:r>
            <a:r>
              <a:rPr lang="en-US" sz="3400" dirty="0" smtClean="0"/>
              <a:t>DE </a:t>
            </a:r>
            <a:r>
              <a:rPr lang="en-US" sz="3400" b="1" u="sng" dirty="0" smtClean="0"/>
              <a:t>F</a:t>
            </a:r>
            <a:r>
              <a:rPr lang="en-US" sz="3400" dirty="0" smtClean="0"/>
              <a:t> G </a:t>
            </a:r>
            <a:r>
              <a:rPr lang="en-US" sz="3400" b="1" u="sng" dirty="0" smtClean="0"/>
              <a:t>H I</a:t>
            </a:r>
            <a:r>
              <a:rPr lang="en-US" sz="3400" dirty="0" smtClean="0"/>
              <a:t> J </a:t>
            </a:r>
            <a:r>
              <a:rPr lang="en-US" sz="3400" b="1" u="sng" dirty="0" smtClean="0"/>
              <a:t>K L M </a:t>
            </a:r>
            <a:r>
              <a:rPr lang="en-US" sz="3400" dirty="0" smtClean="0"/>
              <a:t>NO </a:t>
            </a:r>
            <a:r>
              <a:rPr lang="en-US" sz="3400" b="1" u="sng" dirty="0" smtClean="0"/>
              <a:t>P Q </a:t>
            </a:r>
            <a:r>
              <a:rPr lang="en-US" sz="3400" dirty="0" smtClean="0"/>
              <a:t>R </a:t>
            </a:r>
            <a:r>
              <a:rPr lang="en-US" sz="3400" b="1" u="sng" dirty="0" smtClean="0"/>
              <a:t>S</a:t>
            </a:r>
            <a:r>
              <a:rPr lang="en-US" sz="3400" dirty="0" smtClean="0"/>
              <a:t> T </a:t>
            </a:r>
            <a:r>
              <a:rPr lang="en-US" sz="3400" b="1" u="sng" dirty="0" smtClean="0"/>
              <a:t>U V</a:t>
            </a:r>
            <a:r>
              <a:rPr lang="en-US" sz="3400" dirty="0" smtClean="0"/>
              <a:t> W </a:t>
            </a:r>
            <a:r>
              <a:rPr lang="en-US" sz="3400" b="1" u="sng" dirty="0" smtClean="0"/>
              <a:t>X</a:t>
            </a:r>
            <a:r>
              <a:rPr lang="en-US" sz="3400" dirty="0" smtClean="0"/>
              <a:t> Y </a:t>
            </a:r>
            <a:r>
              <a:rPr lang="en-US" sz="3400" b="1" u="sng" dirty="0" smtClean="0"/>
              <a:t>Z</a:t>
            </a:r>
            <a:endParaRPr lang="ru-RU" sz="3400" b="1" u="sng" dirty="0" smtClean="0"/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a </a:t>
            </a:r>
            <a:r>
              <a:rPr lang="en-US" sz="3400" b="1" u="sng" dirty="0" smtClean="0"/>
              <a:t>b c </a:t>
            </a:r>
            <a:r>
              <a:rPr lang="en-US" sz="3400" dirty="0" smtClean="0"/>
              <a:t>d </a:t>
            </a:r>
            <a:r>
              <a:rPr lang="en-US" sz="3400" b="1" u="sng" dirty="0" smtClean="0"/>
              <a:t>e</a:t>
            </a:r>
            <a:r>
              <a:rPr lang="en-US" sz="3400" dirty="0" smtClean="0"/>
              <a:t> f g </a:t>
            </a:r>
            <a:r>
              <a:rPr lang="en-US" sz="3400" b="1" u="sng" dirty="0" smtClean="0"/>
              <a:t>h</a:t>
            </a:r>
            <a:r>
              <a:rPr lang="en-US" sz="3400" dirty="0" smtClean="0"/>
              <a:t> </a:t>
            </a:r>
            <a:r>
              <a:rPr lang="en-US" sz="3400" dirty="0" err="1" smtClean="0"/>
              <a:t>i</a:t>
            </a:r>
            <a:r>
              <a:rPr lang="en-US" sz="3400" dirty="0" smtClean="0"/>
              <a:t> j </a:t>
            </a:r>
            <a:r>
              <a:rPr lang="en-US" sz="3400" b="1" u="sng" dirty="0" smtClean="0"/>
              <a:t>k l</a:t>
            </a:r>
            <a:r>
              <a:rPr lang="en-US" sz="3400" dirty="0" smtClean="0"/>
              <a:t> m </a:t>
            </a:r>
            <a:r>
              <a:rPr lang="en-US" sz="3400" b="1" u="sng" dirty="0" smtClean="0"/>
              <a:t>n o </a:t>
            </a:r>
            <a:r>
              <a:rPr lang="en-US" sz="3400" dirty="0" smtClean="0"/>
              <a:t>p </a:t>
            </a:r>
            <a:r>
              <a:rPr lang="en-US" sz="3400" b="1" u="sng" dirty="0" smtClean="0"/>
              <a:t>q</a:t>
            </a:r>
            <a:r>
              <a:rPr lang="en-US" sz="3400" dirty="0" smtClean="0"/>
              <a:t> r s </a:t>
            </a:r>
            <a:r>
              <a:rPr lang="en-US" sz="3400" b="1" u="sng" dirty="0" smtClean="0"/>
              <a:t>t u</a:t>
            </a:r>
            <a:r>
              <a:rPr lang="en-US" sz="3400" dirty="0" smtClean="0"/>
              <a:t> v </a:t>
            </a:r>
            <a:r>
              <a:rPr lang="en-US" sz="3400" b="1" u="sng" dirty="0" smtClean="0"/>
              <a:t>w</a:t>
            </a:r>
            <a:r>
              <a:rPr lang="en-US" sz="3400" dirty="0" smtClean="0"/>
              <a:t> x </a:t>
            </a:r>
            <a:r>
              <a:rPr lang="en-US" sz="3400" b="1" u="sng" dirty="0" smtClean="0"/>
              <a:t>y</a:t>
            </a:r>
            <a:r>
              <a:rPr lang="en-US" sz="3400" dirty="0" smtClean="0"/>
              <a:t> z</a:t>
            </a:r>
            <a:endParaRPr lang="ru-RU" sz="3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err="1" smtClean="0"/>
              <a:t>Colours</a:t>
            </a:r>
            <a:endParaRPr lang="ru-RU" sz="4800" b="1" dirty="0"/>
          </a:p>
        </p:txBody>
      </p:sp>
      <p:pic>
        <p:nvPicPr>
          <p:cNvPr id="7" name="Содержимое 6" descr="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628800"/>
            <a:ext cx="5112568" cy="41001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Magic box</a:t>
            </a:r>
            <a:endParaRPr lang="ru-RU" sz="4800" b="1" dirty="0"/>
          </a:p>
        </p:txBody>
      </p:sp>
      <p:pic>
        <p:nvPicPr>
          <p:cNvPr id="4" name="Содержимое 3" descr="короб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99792" y="2492896"/>
            <a:ext cx="3773958" cy="3173154"/>
          </a:xfrm>
        </p:spPr>
      </p:pic>
      <p:sp>
        <p:nvSpPr>
          <p:cNvPr id="5" name="Прямоугольник 4"/>
          <p:cNvSpPr/>
          <p:nvPr/>
        </p:nvSpPr>
        <p:spPr>
          <a:xfrm>
            <a:off x="1547664" y="1412776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have got a 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Put in the right order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aeoygghpr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Geography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ghlinse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English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scumi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Music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cecesin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Science</a:t>
            </a: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fintaronimo</a:t>
            </a:r>
            <a:r>
              <a:rPr lang="en-US" sz="3600" b="1" dirty="0" smtClean="0"/>
              <a:t>  </a:t>
            </a:r>
            <a:r>
              <a:rPr lang="en-US" sz="3600" b="1" dirty="0" err="1" smtClean="0"/>
              <a:t>ontegolcyh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Information  Technology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rat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Art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ythosri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smtClean="0"/>
              <a:t>History</a:t>
            </a:r>
            <a:endParaRPr lang="ru-RU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shtma</a:t>
            </a:r>
            <a:endParaRPr lang="en-US" sz="36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600" b="1" dirty="0" err="1" smtClean="0"/>
              <a:t>Maths</a:t>
            </a: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102</Words>
  <Application>Microsoft Office PowerPoint</Application>
  <PresentationFormat>Экран (4:3)</PresentationFormat>
  <Paragraphs>31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Good afternoon!</vt:lpstr>
      <vt:lpstr>Презентация PowerPoint</vt:lpstr>
      <vt:lpstr>Презентация PowerPoint</vt:lpstr>
      <vt:lpstr>ABC</vt:lpstr>
      <vt:lpstr>Fill in the missing letters</vt:lpstr>
      <vt:lpstr>Colours</vt:lpstr>
      <vt:lpstr>Magic box</vt:lpstr>
      <vt:lpstr>Put in the right order</vt:lpstr>
      <vt:lpstr>Презентация PowerPoint</vt:lpstr>
      <vt:lpstr>Physical Pause</vt:lpstr>
      <vt:lpstr>Captains’ competition</vt:lpstr>
      <vt:lpstr>My house</vt:lpstr>
      <vt:lpstr>What is it?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Goodbye!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22</cp:revision>
  <dcterms:created xsi:type="dcterms:W3CDTF">2019-12-16T12:06:06Z</dcterms:created>
  <dcterms:modified xsi:type="dcterms:W3CDTF">2020-10-29T12:07:15Z</dcterms:modified>
</cp:coreProperties>
</file>