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2184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>
            <a:off x="11353798" y="2130425"/>
            <a:ext cx="4571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0" y="6172200"/>
            <a:ext cx="9144000" cy="685800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002060"/>
                </a:solidFill>
              </a:rPr>
              <a:t>g</a:t>
            </a:r>
            <a:r>
              <a:rPr lang="en-US" sz="3600" dirty="0" err="1" smtClean="0">
                <a:solidFill>
                  <a:srgbClr val="002060"/>
                </a:solidFill>
              </a:rPr>
              <a:t>ehen</a:t>
            </a:r>
            <a:r>
              <a:rPr lang="en-US" sz="3600" dirty="0" smtClean="0">
                <a:solidFill>
                  <a:srgbClr val="002060"/>
                </a:solidFill>
              </a:rPr>
              <a:t>, </a:t>
            </a:r>
            <a:r>
              <a:rPr lang="en-US" sz="3600" dirty="0" err="1" smtClean="0">
                <a:solidFill>
                  <a:srgbClr val="002060"/>
                </a:solidFill>
              </a:rPr>
              <a:t>schwimmen</a:t>
            </a:r>
            <a:r>
              <a:rPr lang="en-US" sz="3600" dirty="0" smtClean="0">
                <a:solidFill>
                  <a:srgbClr val="002060"/>
                </a:solidFill>
              </a:rPr>
              <a:t>, </a:t>
            </a:r>
            <a:r>
              <a:rPr lang="en-US" sz="3600" i="1" dirty="0" err="1" smtClean="0">
                <a:solidFill>
                  <a:srgbClr val="002060"/>
                </a:solidFill>
              </a:rPr>
              <a:t>fliegen</a:t>
            </a:r>
            <a:r>
              <a:rPr lang="en-US" sz="3600" i="1" dirty="0" smtClean="0">
                <a:solidFill>
                  <a:srgbClr val="002060"/>
                </a:solidFill>
              </a:rPr>
              <a:t>, </a:t>
            </a:r>
            <a:r>
              <a:rPr lang="en-US" sz="3600" i="1" dirty="0" err="1" smtClean="0">
                <a:solidFill>
                  <a:srgbClr val="002060"/>
                </a:solidFill>
              </a:rPr>
              <a:t>laufen</a:t>
            </a:r>
            <a:r>
              <a:rPr lang="en-US" sz="3600" i="1" dirty="0" smtClean="0">
                <a:solidFill>
                  <a:srgbClr val="002060"/>
                </a:solidFill>
              </a:rPr>
              <a:t>, </a:t>
            </a:r>
            <a:r>
              <a:rPr lang="en-US" sz="3600" i="1" dirty="0" err="1" smtClean="0">
                <a:solidFill>
                  <a:srgbClr val="002060"/>
                </a:solidFill>
              </a:rPr>
              <a:t>springen</a:t>
            </a:r>
            <a:r>
              <a:rPr lang="en-US" sz="3600" i="1" dirty="0" smtClean="0">
                <a:solidFill>
                  <a:srgbClr val="002060"/>
                </a:solidFill>
              </a:rPr>
              <a:t> </a:t>
            </a:r>
            <a:r>
              <a:rPr lang="en-US" i="1" dirty="0" smtClean="0"/>
              <a:t>.</a:t>
            </a:r>
            <a:endParaRPr lang="ru-RU" dirty="0"/>
          </a:p>
        </p:txBody>
      </p:sp>
      <p:pic>
        <p:nvPicPr>
          <p:cNvPr id="1026" name="Picture 2" descr="Y:\Disney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514600" cy="1676400"/>
          </a:xfrm>
          <a:prstGeom prst="rect">
            <a:avLst/>
          </a:prstGeom>
          <a:noFill/>
        </p:spPr>
      </p:pic>
      <p:pic>
        <p:nvPicPr>
          <p:cNvPr id="1027" name="Picture 3" descr="Y:\Disney\366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2438400" cy="1371600"/>
          </a:xfrm>
          <a:prstGeom prst="rect">
            <a:avLst/>
          </a:prstGeom>
          <a:noFill/>
        </p:spPr>
      </p:pic>
      <p:pic>
        <p:nvPicPr>
          <p:cNvPr id="1031" name="Picture 7" descr="Картинки по запросу обои дельфи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0"/>
            <a:ext cx="2057400" cy="1828800"/>
          </a:xfrm>
          <a:prstGeom prst="rect">
            <a:avLst/>
          </a:prstGeom>
          <a:noFill/>
        </p:spPr>
      </p:pic>
      <p:pic>
        <p:nvPicPr>
          <p:cNvPr id="1033" name="Picture 9" descr="Картинки по запросу обои рыб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2133600"/>
            <a:ext cx="2590800" cy="1447800"/>
          </a:xfrm>
          <a:prstGeom prst="rect">
            <a:avLst/>
          </a:prstGeom>
          <a:noFill/>
        </p:spPr>
      </p:pic>
      <p:pic>
        <p:nvPicPr>
          <p:cNvPr id="1034" name="Picture 10" descr="Y:\Disney\7285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0"/>
            <a:ext cx="2667000" cy="2133600"/>
          </a:xfrm>
          <a:prstGeom prst="rect">
            <a:avLst/>
          </a:prstGeom>
          <a:noFill/>
        </p:spPr>
      </p:pic>
      <p:pic>
        <p:nvPicPr>
          <p:cNvPr id="1035" name="Picture 11" descr="Y:\Disney\8486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8400" y="1828800"/>
            <a:ext cx="2057400" cy="1524000"/>
          </a:xfrm>
          <a:prstGeom prst="rect">
            <a:avLst/>
          </a:prstGeom>
          <a:noFill/>
        </p:spPr>
      </p:pic>
      <p:pic>
        <p:nvPicPr>
          <p:cNvPr id="1036" name="Picture 12" descr="Y:\Disney\78598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048000"/>
            <a:ext cx="2438400" cy="1676400"/>
          </a:xfrm>
          <a:prstGeom prst="rect">
            <a:avLst/>
          </a:prstGeom>
          <a:noFill/>
        </p:spPr>
      </p:pic>
      <p:pic>
        <p:nvPicPr>
          <p:cNvPr id="1037" name="Picture 13" descr="Y:\Disney\7fd84c80c2ebfd91a7f31dda86f7187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62800" y="0"/>
            <a:ext cx="1981200" cy="2590800"/>
          </a:xfrm>
          <a:prstGeom prst="rect">
            <a:avLst/>
          </a:prstGeom>
          <a:noFill/>
        </p:spPr>
      </p:pic>
      <p:pic>
        <p:nvPicPr>
          <p:cNvPr id="1038" name="Picture 14" descr="Y:\Disney\img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86600" y="2590800"/>
            <a:ext cx="2057400" cy="1814512"/>
          </a:xfrm>
          <a:prstGeom prst="rect">
            <a:avLst/>
          </a:prstGeom>
          <a:noFill/>
        </p:spPr>
      </p:pic>
      <p:pic>
        <p:nvPicPr>
          <p:cNvPr id="1039" name="Picture 15" descr="Y:\Disney\Animals_Beasts_Kangaroo_at_sunset_032315_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3505200"/>
            <a:ext cx="2590800" cy="1219200"/>
          </a:xfrm>
          <a:prstGeom prst="rect">
            <a:avLst/>
          </a:prstGeom>
          <a:noFill/>
        </p:spPr>
      </p:pic>
      <p:pic>
        <p:nvPicPr>
          <p:cNvPr id="1040" name="Picture 16" descr="Y:\Disney\nastol.com.ua-298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362200" y="3276600"/>
            <a:ext cx="2209799" cy="1524000"/>
          </a:xfrm>
          <a:prstGeom prst="rect">
            <a:avLst/>
          </a:prstGeom>
          <a:noFill/>
        </p:spPr>
      </p:pic>
      <p:pic>
        <p:nvPicPr>
          <p:cNvPr id="1041" name="Picture 17" descr="Y:\Disney\mid_169777_3892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67400" y="4419600"/>
            <a:ext cx="3276600" cy="1647825"/>
          </a:xfrm>
          <a:prstGeom prst="rect">
            <a:avLst/>
          </a:prstGeom>
          <a:noFill/>
        </p:spPr>
      </p:pic>
      <p:pic>
        <p:nvPicPr>
          <p:cNvPr id="1042" name="Picture 18" descr="Y:\Disney\Animals___Dogs_The_paint_on_the_face_of_good_dog_108246_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4724400"/>
            <a:ext cx="2743200" cy="1600200"/>
          </a:xfrm>
          <a:prstGeom prst="rect">
            <a:avLst/>
          </a:prstGeom>
          <a:noFill/>
        </p:spPr>
      </p:pic>
      <p:pic>
        <p:nvPicPr>
          <p:cNvPr id="1043" name="Picture 19" descr="Y:\Disney\gandex.ru-19837_170b5710d62943a527d713f24b6b90e6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4724400"/>
            <a:ext cx="304800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10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dima</dc:creator>
  <cp:lastModifiedBy>Windows User</cp:lastModifiedBy>
  <cp:revision>6</cp:revision>
  <dcterms:created xsi:type="dcterms:W3CDTF">2017-01-14T14:52:40Z</dcterms:created>
  <dcterms:modified xsi:type="dcterms:W3CDTF">2017-01-14T15:34:29Z</dcterms:modified>
</cp:coreProperties>
</file>