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8" r:id="rId4"/>
    <p:sldId id="266" r:id="rId5"/>
    <p:sldId id="263" r:id="rId6"/>
    <p:sldId id="261" r:id="rId7"/>
    <p:sldId id="267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A3C-7387-476C-ABB0-2C4E809C200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E655-E490-4A9D-AF4F-81423C127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A3C-7387-476C-ABB0-2C4E809C200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E655-E490-4A9D-AF4F-81423C127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A3C-7387-476C-ABB0-2C4E809C200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E655-E490-4A9D-AF4F-81423C127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A3C-7387-476C-ABB0-2C4E809C200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E655-E490-4A9D-AF4F-81423C127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A3C-7387-476C-ABB0-2C4E809C200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E655-E490-4A9D-AF4F-81423C127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A3C-7387-476C-ABB0-2C4E809C200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E655-E490-4A9D-AF4F-81423C127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A3C-7387-476C-ABB0-2C4E809C200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E655-E490-4A9D-AF4F-81423C127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A3C-7387-476C-ABB0-2C4E809C200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E655-E490-4A9D-AF4F-81423C127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A3C-7387-476C-ABB0-2C4E809C200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E655-E490-4A9D-AF4F-81423C127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A3C-7387-476C-ABB0-2C4E809C200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E655-E490-4A9D-AF4F-81423C127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7A3C-7387-476C-ABB0-2C4E809C200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4E655-E490-4A9D-AF4F-81423C127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37A3C-7387-476C-ABB0-2C4E809C200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4E655-E490-4A9D-AF4F-81423C127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5976664" cy="259228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Комсомольцы </a:t>
            </a:r>
            <a:r>
              <a:rPr lang="ru-RU" b="1" i="1" dirty="0" smtClean="0"/>
              <a:t>- герои </a:t>
            </a:r>
            <a:r>
              <a:rPr lang="ru-RU" b="1" i="1" dirty="0" smtClean="0"/>
              <a:t>Великой Отечественной войны</a:t>
            </a:r>
            <a:endParaRPr lang="ru-RU" b="1" i="1" dirty="0"/>
          </a:p>
        </p:txBody>
      </p:sp>
      <p:sp>
        <p:nvSpPr>
          <p:cNvPr id="11266" name="AutoShape 2" descr="data:image/jpg;base64,%20/9j/4AAQSkZJRgABAQEAYABgAAD/2wBDAAUDBAQEAwUEBAQFBQUGBwwIBwcHBw8LCwkMEQ8SEhEPERETFhwXExQaFRERGCEYGh0dHx8fExciJCIeJBweHx7/2wBDAQUFBQcGBw4ICA4eFBEUHh4eHh4eHh4eHh4eHh4eHh4eHh4eHh4eHh4eHh4eHh4eHh4eHh4eHh4eHh4eHh4eHh7/wAARCADNAI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6s1i+MIOGGa5u58QSLIVVvfOKveLGOTt6njGOlcZdTHaygAKMlmJwiY7ljQB0Y8Q3RiZjtOOvoKz5vGEsELE7AEOSWOAB9elcDqvi7zBu0HT31oltr3BcRWkQ6HLH7xHtXifxO1m8uZzb614k+3TH500+wGy3i7AE+v60Ae5+IfjlpGnyyW8U322Zc4NufkB92PX8K5i4/aB1AgrbRW9uvHX5mx+NfNzvz8uQM03zG9aAPoSb45axLndfnB7LhaqH4xXjH95dFvq2a8G8xvWjzG9aVxXPd/8Ahb91/wA9x+dH/C37r/nuPzrwjzG9aPMb1p3Hc94Hxgux0uMfjU9v8bNVgYNHfsCOxIIrwDzG9aPMb1pXFc+mdM/aGvIXUX8MFzGB8zJ8j/4V6N4Q+L3hrxNKtvaX/kXZ/wCWFxhCT/sno34V8Qb29aUSOCCGYEHOQcc0AfoZ/bLf3u+OtOOsOo5YV8pfCL4u32nXFvofia4a5sGOyG6kOXhPYE91/UV9EpIrqGVt6EAgj35FMZ1EOrs2AWrct7hniDDFcJaEeYmDnJ5rrdPY/ZUoAz/Ese+Q5B29gO9eT/E3xHo/hnS/terKbjB/dWqfdJPqO/41634tmW2gmmYEhELED0xXwt4/13UvFPjKZriZ/LM/lwoTlY1BwOP60AO8ZfEHXPETyQib7FYEnbawfKuPfFcgetT3kKQ3EkUbl1VsBsYzye1QUhBRRRSEFKQQcGug0/wlrU1laancQrp+l3TgJqNycW46n5mGfTpjJqn4isYLSW1ltsiC5t1lQHgnkgnHUAkZAPODTsOxlUUUUhBRRRQAUUUUAKMc7ueK+lfgB4lmv/BKWt3IZWsZTCS3J2Yyv164/CvmmvV/2dndL3Vf3uyMogHGctk/0poaPo+zvVkkVeVYH7vtXdae6/ZE+npXjFpdZ1ACNz8v3h1K16z4duDNpMTt8x6A56imM5r4r61Aml6hb+biTym6NtPT/Gvhq6kYXbyBjuLE7geuRX1B+0XG32Z7yPcEZ9kgBwVbrz7GvmzRNLm1vxJZ6RArtJczBPlGTjufwGaADw54d1fxBcGHS7F59vLP0Rfqa7eP4S6jHGXvb6BWzgRRqTg9ySa+ivDnhvSdCso7SxgRVVQD78dTjvXC/GHxdpvhMQQyWc1zdXGZEjHyqQCOS3pzQB4X4g8F6tpMQcx+encqcY69vwrmCCp5rq/F/j7XPEVxIzMtpbsxIijJJx7k/wBMVyZpCOw8D+N7jw3oet6U8IvrbUbfZHbTDdDHKeDKR67c9O+K5Et8u3kkcZJycY6U2ii4XCiiikIKKKKACiinxo0jBI1LuxwqrySfTFMYz9K9r+Fmnx6L4WSa7zFc3rmQg8ELjCj69/xrjPC3g66icaprECJbxbXWFn+Zj1BI9OOldR4i15rgMIJFR9w3oehUDP4HpTsOx21nqsa3+xLgMzLyc9K9h8KXbNosLR4APNfKPh+5+16kLlmkBBXczHqc9Me1fSPg7zv7Bg2SHB5GDQBznx/0nV5obifTrWW7gmXEgjTeR35HavnfwDf/APCL+PtO1fU7O6EFtKfMxEVK7wVyc/Wvpz4heIbvRtY/cyDyicSDjp171xvjrxH4euvhdrU01rEtxK3k+XgSMXH3T64AJ57UAadt4+lj16T7fHBBprQloZXbaBg/xN09Pzrxj46eLtL8U+IYG0tmnitk2G5KbVfPOF74Hqaw/EfjCbWtLsbO5t1mNtCI0JyFBxjcFH3j05J/CvX/AIS/B3Tv7BTUfFFiZL+ch44ZGysK44yv97uaAPBLDSdSvxutbOWRf72ML+ZpmoWFxYuqXCgMRnjnHNfXF54IthbeTbhNvRVPAUenFcvr3wjttQt5EhdVfaNrk4YHPqaLBY+ZaK7nxn8MfEXh2R3W3e8th0dEOcfTvXOaH4b1vWbk29jYTO46koQox7/0pWFYyaK7DUfh9runMPtUcYT+Lkgrx6GsrVNDh0+1glk1CKRpASVUjIHbGKAMSpltblo/NW3laPGdwQ4q9p15pdncJK+nyXQBGQ8mP0Fex+APEPgvXY0sJwmn3ZBURXHRj2AI6/T9Kdh2PC3jdDiRGQ9gwxmtvwJBHceI7cyqrxxAylWPHH/1yK9o+MnhCwXwJcajaWyLc2rLJvCHcR0Pb0ry34f2dqNMvdSmUvJu+zxjeV4K8/XtQB02v6iskzY3ImdpLcgjjnjpXG3kssjzSQKG3YVm65z0HH0p+uS3CssrP5b7flXfnv09K5+4v7idFjeQqi4wF47Y5oA7TwlcQm9iHnICrKzJ7HqP619O+D0EmhQskjBcn7rcV8c+G3f7bENxwCMe1fWXw+uZl8MW6jgAnHH0oA5j9oONlkZB8xJyT/8AXr590zU7rRfEcWoQI0ohb95HJ8wkjPBBHQjGRX0H+0HcSJKSuPlP8q+bNQu2lkZVRY+TkDoR9KAPePBPhPw5efF2TWLOwibSn0+PULGAr8kUrHa2R0ypB49817fjjn5fqc183fs2eJJIfET6JcOSssbNFuIJGDyM/rX0cTIR8oG7tnp+NAHOeNfGvhzwfCsmtXwSSUEx28S75H9wvp7niuAuP2hPDccTmHQtWeUDCBjGFP1O7j8q39U+Evh/VtVl1nX76/1K5lbL7pdibecKAOQB9a4Dx3dfCjwje/2KngaW/ulwXZpnTAP+0W3Z/CgC5a/Hi31S7jsrrw40ENwwjDLOHIJ46YFd94Tjis4RdfYWijJIG5du36iuU+Det/DnX9Q+w6Z4Qg0vUoY2lRZVExYA8lXPORx+dexzRo8bKQAuMGgD5Z+PHiq+1TxZPpqLJb2Nm+1FAI8xsZJPqK80C9GyMevSvfvjF4QN/vGnRk3bMH+Ygcdz/n2rwGSN4ZHikUrIjFXHoRQBegsbRlG7VoEkOMq0bEA/XFd/4P8AhU3iGyW7sNeVARlWEPBIPY5rznT44prnyp5XjUqcFIy7FgMhQB6nj2r239n7w/rljfyX9xGbe1mjXMAk756lexoA9O0zR9XufAt1o+u+VPffZngMqHCynbhT7HgV83eD7XVrixPh2whZbiadzPM0mEt1GFJbPA6H64r68jOV2jjHUCvNfinoKyeANeg0dIbe6V/Nn8oYaQA7sEdeaAPAPGuk3GjahDYyXP2rCBkkPf1HuO4+tc9JG2PMYggjIPrXS+LAU0nQyufNNru55P1Nc9ueUhljwDwCBQBd8MKW1FFHXI/nX1z8ObTHhaDL8ljn9K+RvDoI1CP2I3AetfWPw9uNvhiAHJ5P8hQByn7Qv/LTg8V81XQ/eNwwb0PQjFfTP7QfCSyYySdoHvjmvme+Y+Y25eFOM85PpmgD2H4MfDHUr6ysPGa6rFYkOzW8Xl7iwHy5J7A88V9FoGCLuPzY59jXlvwF1iTVvhzp1tDO6S6XdGGdA3LIeRj2wR+Vephm/hAI7kc0ARTxtNE0au0ZPRh1A9vevDPjl8MLm4v7bUvCujw4cMbx/OO5m4wTuPP1r3j8M+wowOm0Y64HNAHg3wH+HOtaR4k/4SHVZmtFgVo0gCf64MMHJ7Af0r3nZ8voKT6DHqaeOBzyfWgDkfGGmfa2do2ZHK43A9M8Zr5p8d+DdS0/VZJgplhnckHsrZ6Zr6o8TEpEhXDZPKnv64ri9VS1uoGE+0q2OcjGeeaAPIfht4c0ie4Z9U3NPGGIUvtVgD14r2/w1Pb2EQt7WJY07Kv8ANcVZ+GbeC5WS3ZDnLfu/TnPIrrdEs3juJMA9QwOOBxQB2sFyvlnbkrwCcdfxrxn4q3Wr6N8WNO1LSHuZ4tRt1t7i3jG4MFOCCOnfOa9YslZrdk3liMjnqTgdaEewUXEl0kamNDktg/LjJwaAPlr4tGW38YNYyk7baBECjtkZrkC7cAO3BPIre8fawdb8TX2pqf3c0x8vIydo4HP0ArCiVWYhuvGOcY+tAGh4aYLqCZ5B6fX1r6u+HzMPDEHzHqf6V8qeHomGoIGU5BHy45FfVfw+jZvDFuVDYyegoA5/wDaAkEbEMFOGJO7oTXznq0duoEqbyzfe3dsenpxX0P+0QcPIcZ56V813TSPMy4zubge9AHdfBPxM/hnxfDI2Tp16fJuFzkgHox+lfV8S7Wkk3blfDLg5A47V8IxSNFLv+dWX+IHBU19N/s++NBrPh9dF1C4X7fZkrFuYZlj9fcigD1Yn1yPYdqRenTFOJGPk49Se9N7ckn6UAR53sQoO5DyM8Zx0/WpTtDnLAHHQdTTdvofyFcxfeA9DvPGMfi2aTUBqMRXAju2WPI6fL6eo6GgDH+LfifSdHtBDqM7xFsr8gJc8dFAryG58baNNexQ6S2oeVIr71uB0bAwQevbtXefGTwevinXfO81oJYl2xvtzknrxXM+G/hJNp+pR3N3K7ohOFKDrx+VAGh4NvbucgskixBeG4IA5r07Q1e4gEjqvmddoOcfgawdP0KK3YLbwsoU4A2cAnv/ADrrLAmGMq+VO3IPdsUAJJH5SGVdqseDhu/r9a8d+O2t6vpdlbx2d5NAl0zJO3Hzrjpn0r1u9dJPlVWG1gwC9M/zrxv9o1VGkaWdxVzO3GMZ+UnOPrQB4svQBc4A4FaMFmqBDJsfcASeoTvgis1GAAyuW656Y/CtXSo5omSd5FUc4jZv6UAamhQH+1kmQqoT5gAOfXIr6Y8ASXC+Gbf5pQCSR81fP2iW7MA7MA7uqbTkbgAfl+vOa+iPBcZj0CFGcKwJyD60Acl+0T96X6181XmPPkVW3DqPrX0p+0LkyPz3NfNdz8spYHnr9KAJrHT3ugSsyAgHIJ5zg1v/AA/1pvDviayukkRDDcLuPG3buwwB98muaV5EgHDBSevY5HTH40+xYefCpjVhuGVx1HvQB90RypcRpIhHlMAykHqDyD+VKTubHYflXH/CDWpNc8FWss8TI8JMHzA4YDoQfTtXZLgk/qaAAK2zHAoYAcgZx3pGyyfuyF98cflVP7GZEKXN1JMe3lnyxn8P8aAMzxPqGkaLpsusX8bBIyduRy79gPxrzNPjhobXJXUdMubdOQpRxJ9M4712fiHwZ4Imu0fVrSe5Y5ws95IyqfoWwK4nU/Benx6w8mmafp+m2jIVwoLuR/IHjt60ASH4zeHW1QQq10sTYG/yP8mvRNNvob61ExbIICkE9M15+nhvS5ZBbW+n26CNt2BCGYnGMljzXdaBpL2u4BhtKjAAPIoA0IbTc7J90Bh1PWvn79pTUI7jxLYaZHIH+yQmRjnPL9P0FfQutajYaHoN3qWoTCG2s4y7Z659B7npXxp4m1i513X73VrriS5mZ9o6IM8KPoOKAKdpJHHMDKpKHg+2e9dNb2MWxJBDK+BksOBxj9elcnXW+HZH1OygtVuUgMLjfzt4yPmJ64PPbtQgRpIc6vBaRyfIVSQMGyWyufoa+jfB0U39hQ+Wse3tk+wr5mtd39uhZojEY2wjgcH6+3WvpzwQJF8PQDLn3I9hQBzfx3gHmO3kByDkZPy/jXztc2NvNOzqAi5GQT91j1HHr/WvpD45708zZl2zwAuRk188XGk3slwqwMQCxOepJ/mf/rUAV7+yhnXyvN8pI0G0feAbpyTTdN0SefY1rtZpCApIO7J44HpWjeaJqccMUgiyzoSwjU/u+vX0PfirHhiOVPEmjwtNvlF5FGoXGD8/T6Dk0AfR2sSjwj4GgntVGNPiQsg6OoHzA/WtDwP4u0XxfoyajpdwuB8s0DH95E2PusP5HoazPi3bNc+EL9BkgowYBsE/Kfz5r5j+GHiqfwZ4tttUQF7cjybyJeC8Z649wRke9AH2YPmGei0L833B9aqaXqNnq2m2+oafcLc2lwoeKRehB/r6ira9MA7R7UARS2dtM++aJXIHBIrL1TRY5GV4wBgjC44HvW0mCeuaCSy7tpx6DvQBh6bpsVs7SLtJYfO2cE9ak1vVtN0PT3vNRuIreCNc7pGx+Vcf8UPHmh+Fopo0vopdQB+WzicF89iQOg9zXzv408Zaz4ruQ+oz7YEOUhRsKD6+5oA2Pi98RLzxpqAt7dng0iB8wxEYMjc/O39B71wI6UpPSkpCCpbaea3lEkEjRv2ZeCKiooA7fwbr1vcalEurgsFI2uq8H6gdK+ofB2oWdxoMMqq0eeqkZ5wK+O/DePtydO386+qvAX/ItQfU0xm18ZF0SCH7RqVysTDqAeTx0wOteGWuj+Jtc1IHwr4Wu1sw4ZLy+/cxkn+LHBPBz/SvqPxcunWshuRYxPOMAOVG4fQnmuDuNW1G6fyUlRFyFAQ/M4x2/X8qAOR0v4VLLsfxl4ia/YEutpZr9niB78j5mz+HWs7WU8B2HxE0PSvD2h2sepRSFjJC5VUXr8/qc8DPrXT+LtQfSvDc5i3mWQby8mQ2wDr+OK+ffAus3I8ZPqtw32m+ldSrtz1cAn3GP6UAfUnjHTptX8P3VrDJ5LyJwepDV8Z6raTafqVxZ3KsJYZCrbhgnnr+NfcNt88IBwGZeg7V87/tFeFI7TU21+GQKJGSNoR2Bzz7dOlAGJ8LvGWveCdPN/aoNU0BpCLy1B5t5DwG9VyOh+6a+gvC/wAQPCviGzSez1S3ikbIMEzKjqR1GDXyDpWpahpdybnTrp7eVlKMQeGU9QwPBH1qK5nM8/nFI42PXy1C5P0FAH2pqXiPSdPidpNRtA204DSjrtyK+bfiT8T/ABNq2p3NjaatLb2Ctt22xCB/xHOPxrzlpJGGGkcj03HFMpXFcfLI8rl5GLuTkseSfxplFFABRRRSEFFFFAGn4e/4/ovqP519WeAYpm8M25SF3HPIUmvlXw2M3yfUfzr6t+H880fhi3WOZ1XJ4DVSKR6L4u0t75gDK8W1t2RznHb6YrzjxB4t8CeDpTFqGpJ9sQjMMamaYcZ5A6ceuKr/ALQ3izWIYJLWyumsoSCD5LbWb/gXWvlCeOa5vSI0aSZjnC5LGgDtviv8QLrxRrly2nyz2+m8RxpnG9AOpHuSeKwfhtaJd+OtKjYrtWdXYZwTg1na1apb3/2WNg7IqqSvUv3H1z2rrLeHU/CNpBbW8QttXvVac3VxFhLdQDhY2PVj70AfVEt15TIUQOHcKTuACg4/OuO+Jmg2fijTGhaZSFVjkDPzLnBwPTIryLwL4/8AFGvanDp2oahC0QPmPMYgpOCOp7V7Vawo5e4kBcschU6lScg4/OgD5M1zT5tL1WawnXDxnr6g9KpV6n8ebLT7G4t1Xy/tkjl9wO5igyMHHQZ6cV5YvTmkIUcml28nrxXQeE/CWs+IIp7uys99nagGaWTITP8Acz3J9ulVNcubW/m8yO2FlcIfLaAdGPc54AwaLBYyKO4pSCDg8UlABSj34HY561JZ2893dxWttC808zhI0QZLE9hXqmvfC298L+CrLX3ubeS/Id7+zu1Xy1j25CqBkluOcEHngjFAHk1PKFUVz0bOK0/FFjb2OrFbQGO3mhiuY42JJjEiBtnPXGcZrOlZdkQHZSp+pJNAGh4a/wCP5Pw/nX1T4D/5FuD6mvlbw3/x/r9RX1T4D/5FuD6mmNFP4xaBda3dPHB8qZ+9XGaN4N0bwuXnWSW41BmCiWQDAyeVA/CvavEVtu1OQ4wGYlm649K8z1yWNdRladSJBIzbgxKEBD196APEPA6W2rfE+3N/FmJ7iSYxLxkrlgAK9K/apuLONNKs7eCEzSsZJHB5AUYUY9wf5V5P4DnWLx9pEowAb0DjgYZsf1r6af4ZeE315dWvIbm/ljwIYLiYvFHz2Xv+OaAPDPgHpMOseJL+1lRMw2ok2uMbtr8ivadS1uLQ9Hje3hMl/JIbe2iB3GRgc/8As34V5nqV5H4D+P15LDCBb3afcVtnEiDGP+BCvQdPgkuPDN54s1KFNOdg7WsLvuVIyOvszce9AHAa7YaZ4bd/EOtSx6lrFy5DGXBWBjniNOhx/nvXj15M1xdSzt96Ryx4A6/Strxp4gm16/EmxooE+6m7IJ9awKTYmzr/AIceONR8JXckcbGWwuMLPCxO0c8sB+NO8f6HYkp4g0W4W50+9LPKQDmF8n5DXHCui8Ey27XE2n3bzC1uVInVW4KDB3exHf2z6UAjniSaStLxNbWFprd3BpcrS2KyHyHY5YrjufzrNoAkt5pbe4iuIHKSxuHRh2IORXaeMPiTrHiaytbLUbWPyILcx4jlYbnJ5k49sDHIriGVlHzDFJQBLcTSXMzSzOzyMckk5/D6dB+FPueLa1VcZCMx49Tx/KoBnNSOcKF9EA69fegDQ8N/8f6H3H86+qfAf/ItwfU18reGv+P5Pw/nX1R4EI/4RuD6mmho77xbDNHFNOkZPynkdzXgus2uo39qzRtLA0tyVfbk7VKnkg19Ra9axtbSFueD+tcYPC+nmASDhvOD/d6mgD4eWzu7W+SaONi8UgZGAIyQcgj8q+1tDkN5o9leKRumt0k45HIz179a4e9+H+im9n4581snYPX9K9X8E6Ja23hi0tVZmWIFVJHbPSgD56/aY0UjxF4e1pUYK7eRM4XHCurDPc8Fqi+L3jaG40eTSNGPmLMqlZEwFQA9QvrXvXxO8Lafq/h+NbjI8idWXAzyRivNB8P9HZRkseP7tAHzE1jcscmNs+uDSfYLj/nm35V9P/8ACvtG9/8Avmj/AIV9o3v/AN80hHzB9guP+ebflUlva3cM8cqxElGBwc4I7g+xzj6V9N/8K+0b3/75pT8O9F8recnpj5B6mmB84+ILOSS6jeBJTC0YMW4fMq/3T7qcjn0qlbaVdTSogQjc2BkcV9PWPw50We4SHcygnn5QaaPAOjRszKCDkDO0ZoGfNt3pDRQMu/O0/IijO7nBPqKojTrjH+rbPoBX1Ne+BtKkWKCQl8DeWKDLE1Xi+HmjFzgkHB52igD5gFhc/wDPNvy61MdLnW1WUqS5YgAdgBX0uPh9ordQf++aU/D3RQoGOM/3RQB86eHbK4W8Q+W3UdvevqLwLbyf8I5BlWBye1UtP8A6Mk6lRj/gIr1DQ9CtYdNjjjYhR7UAf//Z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data:image/jpg;base64,%20/9j/4AAQSkZJRgABAQEAYABgAAD/2wBDAAUDBAQEAwUEBAQFBQUGBwwIBwcHBw8LCwkMEQ8SEhEPERETFhwXExQaFRERGCEYGh0dHx8fExciJCIeJBweHx7/2wBDAQUFBQcGBw4ICA4eFBEUHh4eHh4eHh4eHh4eHh4eHh4eHh4eHh4eHh4eHh4eHh4eHh4eHh4eHh4eHh4eHh4eHh7/wAARCAChAI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60Eh9vzp6vxVESc9acJa0uaFwuPUUbsdxVUScU8SdsU7iLIPuKeG7ZFVVf1/lTxIoGO9FxXZZz7ign6Vzfi3xh4f8KaVPqmv6pb2VpCPmLNlyfRUGWY+wFeC+JP2tNJikuIvDnha8vVVgsFxd3AhV/UlACwHpz+VJyS3HqfTbNz2phb3FfHM/7WHjL7YHTwxoa22BmMvKW9/mz/St8/taxfaTt8EzGDsf7RG4fh5eP1o50KzPqU9OopoyPSuF+FvxM0D4iaNJqGivLHJbsEurWYASwMemcZBB5wRx+Ndksu6q0FZln8f0prdev6VGZKa0h9aEJEm7rTQR1zULSGhZKTZpctqeOG/Siolbiii7FZFASH2pwf6VniY+tSLNx1qbhcvhjgdKUOc5yKpCc4pDcGgLl8zH2r5w/ar+L01gD4J8LalLbXoYjVbiH5SileIlbqCc8kcjpXv5nORz3r4c1PSrrxN8StbjjVXnl1K4Ls44wJSMn/PeoqOyHHU4O1t7nU7k7mmlfvvJYn8TVmfTGtHIcBhjuMV9OeDfAen6TZJALaJ5CfmfHU/WtqbwNot4f3uno3fJHHTrWXMzdUz5Bu0CoEKgOnU56+9VWjAQlSPp3NfTfij4U6NcQMbSIW84GFfGQfw71hWHwbsIYN19NJlhjcnLf4D/ADzRzEukzxXwV4n8QeD9dj1nw/qEtldoNrbTlJVznY69GU46fyr7U+BvxXsfiLpMokjisNatP+PuzD5BXtJHnkr+oNfOPiH4a2tqzNbXkwAGRuXdjj+VcZZtrHg3xVbajZ3Dw3Fu6yRTR5Adc9D9ehFUpkSg0fock2e5/KlZ8jrXM+D/ABBB4g8OWGs2zAx3UIfA52t/Ev4HNbHnA8VunoZsss5BPNIJDkHNVJJTTPNoYXNVJTt7/lRWek/HWiloF2ZP2j/apwnOetZIm5+8KcJvei4zY+0e9IZ+OtZJmOPvUef/ALVILkfjTWv7G8LanqXm7HgtnMZ6nzCNqAe+4rXkXwY0FFia+mi3XE4G9wOoHcn3OT9TXRfHa6J8HW1orgG61GJASOm0M/Hv8ord+GmkrYaPCp4by1UA/wAKDpWFR3ZvRXU37azRI888g49as2sS+UxAG3gCi6kWJwvQAYphuEWzZ9wO09R0zSsdF9DPuUWS5dW5PYj0qlfwr5TYPATp+PWprS6E0zYYAnODkYFVdWKxwsrykNz3561TIPP/ABDGxkdUyV+7XnnjGximsgFUZi+Y89R3r1DWd7Bm5YFTjb19jXD3yhbsGRQcsM59O+frms9iXqel/s0Xch+FkCyOzGK+uIxnsARx+teoLce9eB/s53ElneeKtH80tBDdpNGCcgFtwOPTgL+VeyJcDH3q6YvQ5pLU2DPxySab54z1rM+0L3NJ5w6bjVE2NdbjiisoSj+9RRcoyvOp63HHesrzfxo833zUXQ7GqZ+KT7Rgc1mGYZ4NJ5vPWi4WOX+NMznSNH8tVcpqivgn0jcf1ruLGYWWlecpLBYwM/59a5mfSf7VvryG8hiI/dy2EgXaQwHzIx/i5UkcZxkV232ZTZRxkEBgNwDY5xWEnqdNNWR534x8WaT5k0N9qMsUiL+8WIjanoCSQM98DJHcV5O/jxbe5/4k+sanLDz5nm4KH8AScV7p4q8M6I1tJt0iAPLDJC8sSlZSjfeUsvLZ+vUV5bp/w2+2XkVnY6e9vZQsziRuCScA5J56CkrCabZu+BNc1C80OTUftRlQEr8x6k5PU/54ri/GvxG1KGd7GOdVkOenbPufSvaLLwtbaP4cvbeLGCxc7RtUevA7V4bJ4Vs9Q17UnuJJkkdysDR4yvPp+PtTB3H6N4rvbyFPtfiG2hm27drEx47jqNppUv5rqaSO4IdkO7IOd/rVHU/BNvFdTzpCrhk2rHIT8rAYyABn881F4U0O+0lHmuUdYs/u1Z8D+VGhKueh/BldnibxNOgxGRbIfdtrH/P1r1NbjGOa8l+D99sutXtZlXzryY3ykHO2PPlqD6dMge9ejLPWsZGUlqbAuKUXHIrJ+0ClE/Sq5ibGwLjjqKKzFmGKKYzKEwz1pTMexNZhmOaUTcVmUaXmnvS+aezcVmCbnml84UagabfaJZtMkhLGOHUFM4B6KyEKfpkn8664XA8pWU5xx2rgkvpoY3WF1G/AbdnGAc9q39IvDIihsqMYGah7m1N6G9byM0bSOQBk8Vkv4jtF1B7V5kjjijMjuzAAAcdfxqp4n1CaONUhK4Jx/n9a5SKWwuQ1r9mW6cnMjMMn15qW7MttnY3uv6Lf6A15a6pbz25DL5sThxkdRxXiVhfp/bwkhuInSRyrJnJAznt7U7xl4ZaCUQ6LEunW865mijT5WbGM+3WsLwvpMWn3HnG3AIHzZ4FK6ZOrPW7yaP7IJY1QtjJbbnjArivEd9LcIYgCCPu44z/nNab3ccNmEjm3/KBjk4J/wrldckkclIuS7KibQTknjpQncDqPhbpP2SwuNWkYs942Eb1RT1+hI49gK7TzuOprOh8u3gjghUJHGgVVHQADGKDNg1sYPVmks1P873rLE/vThMfwpaCNdJcj/wCvRWak3FFVcdzOaUZpPOFUHl5pBNUF2NDzaXzRVDzPrR5lK6CxfEta+jahhQj4LLjGT3rmxJx7VLbM3m+ZC4LFSrL3zjI/MfypNjijofFlzdSaW0dnsEjnbuccL71xM3hmC30hJJtU1MgktMBcFRI2OeFwRznua2RqbRMILvgZG0v0/OtSK4s5LffPtkU5AHvSvcuyPH9YsfCvnfZ4L7XYVyCRywyeuSc8U/TNN1B2aHS/EEkkJ+7HcxmTaPqcY/DNei38mkSCSVIoiinngf59K5e+u7WKR5LZVVgoAA5xRqSQWVrd2FkbW9uopW67484OfapvDyrca2sg3bbZWkJ/2jwP5n8qw5r2WRGYsDtbJPTIxXUeHYY7bTkkUgvOBIxXocjj9DVJA3pY6LzfemGbmqXm4pDJ37VRnYvGagTe9UPOpRLU3KsaSy8daKpLNx3oqrklB5Oab5nvVVpOakt0muJPLgjaRu4A6fX0qDSxYEnHWnCQcDNRrDsmWGVmMh/gTnH1PQCs3V/FOh6Z8i7bpyTmOM7m2j1btk/pn14V77DsabXUaSeW0iiQ9iQMe5PQfjWPL4ibT9eFxFsngUiOQI2cY5ypI69fzI71y2peKb6/kkaCFbUOSWY/NIc+/QfgKzbOaTCqzZ5OCxOTnnn3q0JHu2n32i+JbJpLWSPjiSKQYZD3yOv49KyNW0e8t4Zf7OmZoWyfLZtw/A9a8ufKMJrd2glB+V0bBqeLxP4oikRF1aVmd9mJCAp4B9PrSYGnqd1cWiyQXETKX6lG/wAax7i6kVizlYE/vzNtB6dPWsvXNY8QR3Ukcl6pfu8JGenTI6Vz87XVxMZJ5pJZG6s7ZJ/E00iXI2NU1YTRLBFIzjPztjaD9B1x+Vd14C1aG50OG0edftEGU2k8lc8Y9eDj8K8taPy1UsevQf41t6YEtxtu/NjbGUZE79uT/wDWp9CVdvU9Z8zNHm1yeg6pqnkLJfR5tT0mfgn2Xu1bsd1HI2wOBJjJjPDAe4qWyki95n1oEmDmqhk560iyc0FGgJeOtFVFk460UWERRMvnIJASm4ZwccZrqPEV7/Z9iIdLtFEYAymcL+JHJNcexq5a6ndwgL5nmKP4XGalxNEc/fLr2ru4lke3tyeUiXywR79z+JrNj8PpG/yx7sd8V6FDrkbALcWgI77at3ENlcxCa2RVQj8Qaltodkzy2+0eSOL92oXOfwotdLZtPDMpBya7mawEqhtgPPpV6202P7CqhQcdafOTZHm9nHJcQ7JNr7SVYYAOP6/iPxqnqFtZwhoLhWEXnE4U5YcLyB14rs4dK8rUZF2gBm9KorYxT29tHKE82VZZizsFyBIfXv0/KjmBxRyLwWBkeSztZnhA+XecD3JBpJrOTPzqqt2CnP610cqQQ2M8gVcZ2Aggg9uKrTKDE1w+ACOB3q07k8px9/F8+zAqTT77UbCRXtpFdRyI5huT/EVbEDzTFj071I1oANuOlUQ46mxYeK7W5nX7cXsJyCGnP7wn/ZQnhB+FTXkl15Q+zxhLVjuzE29mPqz9TXNmy38EAirGmW2p2kw+wzyxA9VHKn6ipsUpM6XSNSnL+RIxkUDqev510Ygn+z+cF3R9yO31qDwhaW18Q2oWywzAcsn3W/DtV/VLxZCLW3ULBGdoPdvepuWVQ3HeimL0oqrEA1IvWlakXrQy1sOqxbXMsB/dsdp6r2NV6UdKXQXU37DU7J0ZLiMxOeNw6Vu6VHaSWzKk0e8DgbutcGOtPjd1YOjFWByCKXLqCZvavb/Z79mwOBkAGsjWNLhm0q3hmgjmWNF2hk6YGCatprHmSL9ri34GNwPNa12kF5Zma2dXXGMZ5FTy2Kuee3NsslsI9oEaMu1VGOAao6lCXMUSsgi3bWB4wD7/AOe9dHd2TruypALDj6VharGm0iRirD7uDhs+1NMTRnX9tHb6XLdRxtGy46THBBOP4gcjn1pEt96KWADlcnHrVq5sb1bXTmvfktriN5ISEUFhu5DNjJ4x+BrStrEsR8p28dPWrvYlIztO0ppZN2NqDr9PWugtY7a2XCQBvdiaesawx+WvLdWb1NMo3HsydryQRlI1SNT/AHRVdelI1KtJIa1JRRQvSiqJBqQcGlakFSxrYdSg0gooQriil7ZpKUnimAhohuJreTdE7L7Z4NJSNQI1rXULe5xFfLsY8K46fjTLvToorqC7t7pIWVwRMBnapIBz68Z4rKp6MyngkfSp5UPmOj12+F/pU0dpcM8jXCosdxCMiHbgsuRycjr29KwZHWBPs1uAqj7zd2/GmyXEzLtaViPTNQ0+oXA9KbTu1MzzVISDPNKvNNNKvSp6lolHf60UiniiqIA/1pF60UUmV0FTpS9/xoooRI4dKWTvRRQMbTW60UUuohB0/Gn96KKoBo+6frQ33vwoooAP4TUZ60UVIID1FCdKKKXUpbEi9KKKKsk//9k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data:image/jpg;base64,%20/9j/4AAQSkZJRgABAQEAYABgAAD/2wBDAAUDBAQEAwUEBAQFBQUGBwwIBwcHBw8LCwkMEQ8SEhEPERETFhwXExQaFRERGCEYGh0dHx8fExciJCIeJBweHx7/2wBDAQUFBQcGBw4ICA4eFBEUHh4eHh4eHh4eHh4eHh4eHh4eHh4eHh4eHh4eHh4eHh4eHh4eHh4eHh4eHh4eHh4eHh7/wAARCADNAI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6s1i+MIOGGa5u58QSLIVVvfOKveLGOTt6njGOlcZdTHaygAKMlmJwiY7ljQB0Y8Q3RiZjtOOvoKz5vGEsELE7AEOSWOAB9elcDqvi7zBu0HT31oltr3BcRWkQ6HLH7xHtXifxO1m8uZzb614k+3TH500+wGy3i7AE+v60Ae5+IfjlpGnyyW8U322Zc4NufkB92PX8K5i4/aB1AgrbRW9uvHX5mx+NfNzvz8uQM03zG9aAPoSb45axLndfnB7LhaqH4xXjH95dFvq2a8G8xvWjzG9aVxXPd/8Ahb91/wA9x+dH/C37r/nuPzrwjzG9aPMb1p3Hc94Hxgux0uMfjU9v8bNVgYNHfsCOxIIrwDzG9aPMb1pXFc+mdM/aGvIXUX8MFzGB8zJ8j/4V6N4Q+L3hrxNKtvaX/kXZ/wCWFxhCT/sno34V8Qb29aUSOCCGYEHOQcc0AfoZ/bLf3u+OtOOsOo5YV8pfCL4u32nXFvofia4a5sGOyG6kOXhPYE91/UV9EpIrqGVt6EAgj35FMZ1EOrs2AWrct7hniDDFcJaEeYmDnJ5rrdPY/ZUoAz/Ese+Q5B29gO9eT/E3xHo/hnS/terKbjB/dWqfdJPqO/41634tmW2gmmYEhELED0xXwt4/13UvFPjKZriZ/LM/lwoTlY1BwOP60AO8ZfEHXPETyQib7FYEnbawfKuPfFcgetT3kKQ3EkUbl1VsBsYzye1QUhBRRRSEFKQQcGug0/wlrU1laancQrp+l3TgJqNycW46n5mGfTpjJqn4isYLSW1ltsiC5t1lQHgnkgnHUAkZAPODTsOxlUUUUhBRRRQAUUUUAKMc7ueK+lfgB4lmv/BKWt3IZWsZTCS3J2Yyv164/CvmmvV/2dndL3Vf3uyMogHGctk/0poaPo+zvVkkVeVYH7vtXdae6/ZE+npXjFpdZ1ACNz8v3h1K16z4duDNpMTt8x6A56imM5r4r61Aml6hb+biTym6NtPT/Gvhq6kYXbyBjuLE7geuRX1B+0XG32Z7yPcEZ9kgBwVbrz7GvmzRNLm1vxJZ6RArtJczBPlGTjufwGaADw54d1fxBcGHS7F59vLP0Rfqa7eP4S6jHGXvb6BWzgRRqTg9ySa+ivDnhvSdCso7SxgRVVQD78dTjvXC/GHxdpvhMQQyWc1zdXGZEjHyqQCOS3pzQB4X4g8F6tpMQcx+encqcY69vwrmCCp5rq/F/j7XPEVxIzMtpbsxIijJJx7k/wBMVyZpCOw8D+N7jw3oet6U8IvrbUbfZHbTDdDHKeDKR67c9O+K5Et8u3kkcZJycY6U2ii4XCiiikIKKKKACiinxo0jBI1LuxwqrySfTFMYz9K9r+Fmnx6L4WSa7zFc3rmQg8ELjCj69/xrjPC3g66icaprECJbxbXWFn+Zj1BI9OOldR4i15rgMIJFR9w3oehUDP4HpTsOx21nqsa3+xLgMzLyc9K9h8KXbNosLR4APNfKPh+5+16kLlmkBBXczHqc9Me1fSPg7zv7Bg2SHB5GDQBznx/0nV5obifTrWW7gmXEgjTeR35HavnfwDf/APCL+PtO1fU7O6EFtKfMxEVK7wVyc/Wvpz4heIbvRtY/cyDyicSDjp171xvjrxH4euvhdrU01rEtxK3k+XgSMXH3T64AJ57UAadt4+lj16T7fHBBprQloZXbaBg/xN09Pzrxj46eLtL8U+IYG0tmnitk2G5KbVfPOF74Hqaw/EfjCbWtLsbO5t1mNtCI0JyFBxjcFH3j05J/CvX/AIS/B3Tv7BTUfFFiZL+ch44ZGysK44yv97uaAPBLDSdSvxutbOWRf72ML+ZpmoWFxYuqXCgMRnjnHNfXF54IthbeTbhNvRVPAUenFcvr3wjttQt5EhdVfaNrk4YHPqaLBY+ZaK7nxn8MfEXh2R3W3e8th0dEOcfTvXOaH4b1vWbk29jYTO46koQox7/0pWFYyaK7DUfh9runMPtUcYT+Lkgrx6GsrVNDh0+1glk1CKRpASVUjIHbGKAMSpltblo/NW3laPGdwQ4q9p15pdncJK+nyXQBGQ8mP0Fex+APEPgvXY0sJwmn3ZBURXHRj2AI6/T9Kdh2PC3jdDiRGQ9gwxmtvwJBHceI7cyqrxxAylWPHH/1yK9o+MnhCwXwJcajaWyLc2rLJvCHcR0Pb0ry34f2dqNMvdSmUvJu+zxjeV4K8/XtQB02v6iskzY3ImdpLcgjjnjpXG3kssjzSQKG3YVm65z0HH0p+uS3CssrP5b7flXfnv09K5+4v7idFjeQqi4wF47Y5oA7TwlcQm9iHnICrKzJ7HqP619O+D0EmhQskjBcn7rcV8c+G3f7bENxwCMe1fWXw+uZl8MW6jgAnHH0oA5j9oONlkZB8xJyT/8AXr590zU7rRfEcWoQI0ohb95HJ8wkjPBBHQjGRX0H+0HcSJKSuPlP8q+bNQu2lkZVRY+TkDoR9KAPePBPhPw5efF2TWLOwibSn0+PULGAr8kUrHa2R0ypB49817fjjn5fqc183fs2eJJIfET6JcOSssbNFuIJGDyM/rX0cTIR8oG7tnp+NAHOeNfGvhzwfCsmtXwSSUEx28S75H9wvp7niuAuP2hPDccTmHQtWeUDCBjGFP1O7j8q39U+Evh/VtVl1nX76/1K5lbL7pdibecKAOQB9a4Dx3dfCjwje/2KngaW/ulwXZpnTAP+0W3Z/CgC5a/Hi31S7jsrrw40ENwwjDLOHIJ46YFd94Tjis4RdfYWijJIG5du36iuU+Det/DnX9Q+w6Z4Qg0vUoY2lRZVExYA8lXPORx+dexzRo8bKQAuMGgD5Z+PHiq+1TxZPpqLJb2Nm+1FAI8xsZJPqK80C9GyMevSvfvjF4QN/vGnRk3bMH+Ygcdz/n2rwGSN4ZHikUrIjFXHoRQBegsbRlG7VoEkOMq0bEA/XFd/4P8AhU3iGyW7sNeVARlWEPBIPY5rznT44prnyp5XjUqcFIy7FgMhQB6nj2r239n7w/rljfyX9xGbe1mjXMAk756lexoA9O0zR9XufAt1o+u+VPffZngMqHCynbhT7HgV83eD7XVrixPh2whZbiadzPM0mEt1GFJbPA6H64r68jOV2jjHUCvNfinoKyeANeg0dIbe6V/Nn8oYaQA7sEdeaAPAPGuk3GjahDYyXP2rCBkkPf1HuO4+tc9JG2PMYggjIPrXS+LAU0nQyufNNru55P1Nc9ueUhljwDwCBQBd8MKW1FFHXI/nX1z8ObTHhaDL8ljn9K+RvDoI1CP2I3AetfWPw9uNvhiAHJ5P8hQByn7Qv/LTg8V81XQ/eNwwb0PQjFfTP7QfCSyYySdoHvjmvme+Y+Y25eFOM85PpmgD2H4MfDHUr6ysPGa6rFYkOzW8Xl7iwHy5J7A88V9FoGCLuPzY59jXlvwF1iTVvhzp1tDO6S6XdGGdA3LIeRj2wR+Vephm/hAI7kc0ARTxtNE0au0ZPRh1A9vevDPjl8MLm4v7bUvCujw4cMbx/OO5m4wTuPP1r3j8M+wowOm0Y64HNAHg3wH+HOtaR4k/4SHVZmtFgVo0gCf64MMHJ7Af0r3nZ8voKT6DHqaeOBzyfWgDkfGGmfa2do2ZHK43A9M8Zr5p8d+DdS0/VZJgplhnckHsrZ6Zr6o8TEpEhXDZPKnv64ri9VS1uoGE+0q2OcjGeeaAPIfht4c0ie4Z9U3NPGGIUvtVgD14r2/w1Pb2EQt7WJY07Kv8ANcVZ+GbeC5WS3ZDnLfu/TnPIrrdEs3juJMA9QwOOBxQB2sFyvlnbkrwCcdfxrxn4q3Wr6N8WNO1LSHuZ4tRt1t7i3jG4MFOCCOnfOa9YslZrdk3liMjnqTgdaEewUXEl0kamNDktg/LjJwaAPlr4tGW38YNYyk7baBECjtkZrkC7cAO3BPIre8fawdb8TX2pqf3c0x8vIydo4HP0ArCiVWYhuvGOcY+tAGh4aYLqCZ5B6fX1r6u+HzMPDEHzHqf6V8qeHomGoIGU5BHy45FfVfw+jZvDFuVDYyegoA5/wDaAkEbEMFOGJO7oTXznq0duoEqbyzfe3dsenpxX0P+0QcPIcZ56V813TSPMy4zubge9AHdfBPxM/hnxfDI2Tp16fJuFzkgHox+lfV8S7Wkk3blfDLg5A47V8IxSNFLv+dWX+IHBU19N/s++NBrPh9dF1C4X7fZkrFuYZlj9fcigD1Yn1yPYdqRenTFOJGPk49Se9N7ckn6UAR53sQoO5DyM8Zx0/WpTtDnLAHHQdTTdvofyFcxfeA9DvPGMfi2aTUBqMRXAju2WPI6fL6eo6GgDH+LfifSdHtBDqM7xFsr8gJc8dFAryG58baNNexQ6S2oeVIr71uB0bAwQevbtXefGTwevinXfO81oJYl2xvtzknrxXM+G/hJNp+pR3N3K7ohOFKDrx+VAGh4NvbucgskixBeG4IA5r07Q1e4gEjqvmddoOcfgawdP0KK3YLbwsoU4A2cAnv/ADrrLAmGMq+VO3IPdsUAJJH5SGVdqseDhu/r9a8d+O2t6vpdlbx2d5NAl0zJO3Hzrjpn0r1u9dJPlVWG1gwC9M/zrxv9o1VGkaWdxVzO3GMZ+UnOPrQB4svQBc4A4FaMFmqBDJsfcASeoTvgis1GAAyuW656Y/CtXSo5omSd5FUc4jZv6UAamhQH+1kmQqoT5gAOfXIr6Y8ASXC+Gbf5pQCSR81fP2iW7MA7MA7uqbTkbgAfl+vOa+iPBcZj0CFGcKwJyD60Acl+0T96X6181XmPPkVW3DqPrX0p+0LkyPz3NfNdz8spYHnr9KAJrHT3ugSsyAgHIJ5zg1v/AA/1pvDviayukkRDDcLuPG3buwwB98muaV5EgHDBSevY5HTH40+xYefCpjVhuGVx1HvQB90RypcRpIhHlMAykHqDyD+VKTubHYflXH/CDWpNc8FWss8TI8JMHzA4YDoQfTtXZLgk/qaAAK2zHAoYAcgZx3pGyyfuyF98cflVP7GZEKXN1JMe3lnyxn8P8aAMzxPqGkaLpsusX8bBIyduRy79gPxrzNPjhobXJXUdMubdOQpRxJ9M4712fiHwZ4Imu0fVrSe5Y5ws95IyqfoWwK4nU/Benx6w8mmafp+m2jIVwoLuR/IHjt60ASH4zeHW1QQq10sTYG/yP8mvRNNvob61ExbIICkE9M15+nhvS5ZBbW+n26CNt2BCGYnGMljzXdaBpL2u4BhtKjAAPIoA0IbTc7J90Bh1PWvn79pTUI7jxLYaZHIH+yQmRjnPL9P0FfQutajYaHoN3qWoTCG2s4y7Z659B7npXxp4m1i513X73VrriS5mZ9o6IM8KPoOKAKdpJHHMDKpKHg+2e9dNb2MWxJBDK+BksOBxj9elcnXW+HZH1OygtVuUgMLjfzt4yPmJ64PPbtQgRpIc6vBaRyfIVSQMGyWyufoa+jfB0U39hQ+Wse3tk+wr5mtd39uhZojEY2wjgcH6+3WvpzwQJF8PQDLn3I9hQBzfx3gHmO3kByDkZPy/jXztc2NvNOzqAi5GQT91j1HHr/WvpD45708zZl2zwAuRk188XGk3slwqwMQCxOepJ/mf/rUAV7+yhnXyvN8pI0G0feAbpyTTdN0SefY1rtZpCApIO7J44HpWjeaJqccMUgiyzoSwjU/u+vX0PfirHhiOVPEmjwtNvlF5FGoXGD8/T6Dk0AfR2sSjwj4GgntVGNPiQsg6OoHzA/WtDwP4u0XxfoyajpdwuB8s0DH95E2PusP5HoazPi3bNc+EL9BkgowYBsE/Kfz5r5j+GHiqfwZ4tttUQF7cjybyJeC8Z649wRke9AH2YPmGei0L833B9aqaXqNnq2m2+oafcLc2lwoeKRehB/r6ira9MA7R7UARS2dtM++aJXIHBIrL1TRY5GV4wBgjC44HvW0mCeuaCSy7tpx6DvQBh6bpsVs7SLtJYfO2cE9ak1vVtN0PT3vNRuIreCNc7pGx+Vcf8UPHmh+Fopo0vopdQB+WzicF89iQOg9zXzv408Zaz4ruQ+oz7YEOUhRsKD6+5oA2Pi98RLzxpqAt7dng0iB8wxEYMjc/O39B71wI6UpPSkpCCpbaea3lEkEjRv2ZeCKiooA7fwbr1vcalEurgsFI2uq8H6gdK+ofB2oWdxoMMqq0eeqkZ5wK+O/DePtydO386+qvAX/ItQfU0xm18ZF0SCH7RqVysTDqAeTx0wOteGWuj+Jtc1IHwr4Wu1sw4ZLy+/cxkn+LHBPBz/SvqPxcunWshuRYxPOMAOVG4fQnmuDuNW1G6fyUlRFyFAQ/M4x2/X8qAOR0v4VLLsfxl4ia/YEutpZr9niB78j5mz+HWs7WU8B2HxE0PSvD2h2sepRSFjJC5VUXr8/qc8DPrXT+LtQfSvDc5i3mWQby8mQ2wDr+OK+ffAus3I8ZPqtw32m+ldSrtz1cAn3GP6UAfUnjHTptX8P3VrDJ5LyJwepDV8Z6raTafqVxZ3KsJYZCrbhgnnr+NfcNt88IBwGZeg7V87/tFeFI7TU21+GQKJGSNoR2Bzz7dOlAGJ8LvGWveCdPN/aoNU0BpCLy1B5t5DwG9VyOh+6a+gvC/wAQPCviGzSez1S3ikbIMEzKjqR1GDXyDpWpahpdybnTrp7eVlKMQeGU9QwPBH1qK5nM8/nFI42PXy1C5P0FAH2pqXiPSdPidpNRtA204DSjrtyK+bfiT8T/ABNq2p3NjaatLb2Ctt22xCB/xHOPxrzlpJGGGkcj03HFMpXFcfLI8rl5GLuTkseSfxplFFABRRRSEFFFFAGn4e/4/ovqP519WeAYpm8M25SF3HPIUmvlXw2M3yfUfzr6t+H880fhi3WOZ1XJ4DVSKR6L4u0t75gDK8W1t2RznHb6YrzjxB4t8CeDpTFqGpJ9sQjMMamaYcZ5A6ceuKr/ALQ3izWIYJLWyumsoSCD5LbWb/gXWvlCeOa5vSI0aSZjnC5LGgDtviv8QLrxRrly2nyz2+m8RxpnG9AOpHuSeKwfhtaJd+OtKjYrtWdXYZwTg1na1apb3/2WNg7IqqSvUv3H1z2rrLeHU/CNpBbW8QttXvVac3VxFhLdQDhY2PVj70AfVEt15TIUQOHcKTuACg4/OuO+Jmg2fijTGhaZSFVjkDPzLnBwPTIryLwL4/8AFGvanDp2oahC0QPmPMYgpOCOp7V7Vawo5e4kBcschU6lScg4/OgD5M1zT5tL1WawnXDxnr6g9KpV6n8ebLT7G4t1Xy/tkjl9wO5igyMHHQZ6cV5YvTmkIUcml28nrxXQeE/CWs+IIp7uys99nagGaWTITP8Acz3J9ulVNcubW/m8yO2FlcIfLaAdGPc54AwaLBYyKO4pSCDg8UlABSj34HY561JZ2893dxWttC808zhI0QZLE9hXqmvfC298L+CrLX3ubeS/Id7+zu1Xy1j25CqBkluOcEHngjFAHk1PKFUVz0bOK0/FFjb2OrFbQGO3mhiuY42JJjEiBtnPXGcZrOlZdkQHZSp+pJNAGh4a/wCP5Pw/nX1T4D/5FuD6mvlbw3/x/r9RX1T4D/5FuD6mmNFP4xaBda3dPHB8qZ+9XGaN4N0bwuXnWSW41BmCiWQDAyeVA/CvavEVtu1OQ4wGYlm649K8z1yWNdRladSJBIzbgxKEBD196APEPA6W2rfE+3N/FmJ7iSYxLxkrlgAK9K/apuLONNKs7eCEzSsZJHB5AUYUY9wf5V5P4DnWLx9pEowAb0DjgYZsf1r6af4ZeE315dWvIbm/ljwIYLiYvFHz2Xv+OaAPDPgHpMOseJL+1lRMw2ok2uMbtr8ivadS1uLQ9Hje3hMl/JIbe2iB3GRgc/8As34V5nqV5H4D+P15LDCBb3afcVtnEiDGP+BCvQdPgkuPDN54s1KFNOdg7WsLvuVIyOvszce9AHAa7YaZ4bd/EOtSx6lrFy5DGXBWBjniNOhx/nvXj15M1xdSzt96Ryx4A6/Strxp4gm16/EmxooE+6m7IJ9awKTYmzr/AIceONR8JXckcbGWwuMLPCxO0c8sB+NO8f6HYkp4g0W4W50+9LPKQDmF8n5DXHCui8Ey27XE2n3bzC1uVInVW4KDB3exHf2z6UAjniSaStLxNbWFprd3BpcrS2KyHyHY5YrjufzrNoAkt5pbe4iuIHKSxuHRh2IORXaeMPiTrHiaytbLUbWPyILcx4jlYbnJ5k49sDHIriGVlHzDFJQBLcTSXMzSzOzyMckk5/D6dB+FPueLa1VcZCMx49Tx/KoBnNSOcKF9EA69fegDQ8N/8f6H3H86+qfAf/ItwfU18reGv+P5Pw/nX1R4EI/4RuD6mmho77xbDNHFNOkZPynkdzXgus2uo39qzRtLA0tyVfbk7VKnkg19Ra9axtbSFueD+tcYPC+nmASDhvOD/d6mgD4eWzu7W+SaONi8UgZGAIyQcgj8q+1tDkN5o9leKRumt0k45HIz179a4e9+H+im9n4581snYPX9K9X8E6Ja23hi0tVZmWIFVJHbPSgD56/aY0UjxF4e1pUYK7eRM4XHCurDPc8Fqi+L3jaG40eTSNGPmLMqlZEwFQA9QvrXvXxO8Lafq/h+NbjI8idWXAzyRivNB8P9HZRkseP7tAHzE1jcscmNs+uDSfYLj/nm35V9P/8ACvtG9/8Avmj/AIV9o3v/AN80hHzB9guP+ebflUlva3cM8cqxElGBwc4I7g+xzj6V9N/8K+0b3/75pT8O9F8recnpj5B6mmB84+ILOSS6jeBJTC0YMW4fMq/3T7qcjn0qlbaVdTSogQjc2BkcV9PWPw50We4SHcygnn5QaaPAOjRszKCDkDO0ZoGfNt3pDRQMu/O0/IijO7nBPqKojTrjH+rbPoBX1Ne+BtKkWKCQl8DeWKDLE1Xi+HmjFzgkHB52igD5gFhc/wDPNvy61MdLnW1WUqS5YgAdgBX0uPh9ordQf++aU/D3RQoGOM/3RQB86eHbK4W8Q+W3UdvevqLwLbyf8I5BlWBye1UtP8A6Mk6lRj/gIr1DQ9CtYdNjjjYhR7UAf//Z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data:image/jpg;base64,%20/9j/4AAQSkZJRgABAQEAYABgAAD/2wBDAAUDBAQEAwUEBAQFBQUGBwwIBwcHBw8LCwkMEQ8SEhEPERETFhwXExQaFRERGCEYGh0dHx8fExciJCIeJBweHx7/2wBDAQUFBQcGBw4ICA4eFBEUHh4eHh4eHh4eHh4eHh4eHh4eHh4eHh4eHh4eHh4eHh4eHh4eHh4eHh4eHh4eHh4eHh7/wAARCADNAI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6s1i+MIOGGa5u58QSLIVVvfOKveLGOTt6njGOlcZdTHaygAKMlmJwiY7ljQB0Y8Q3RiZjtOOvoKz5vGEsELE7AEOSWOAB9elcDqvi7zBu0HT31oltr3BcRWkQ6HLH7xHtXifxO1m8uZzb614k+3TH500+wGy3i7AE+v60Ae5+IfjlpGnyyW8U322Zc4NufkB92PX8K5i4/aB1AgrbRW9uvHX5mx+NfNzvz8uQM03zG9aAPoSb45axLndfnB7LhaqH4xXjH95dFvq2a8G8xvWjzG9aVxXPd/8Ahb91/wA9x+dH/C37r/nuPzrwjzG9aPMb1p3Hc94Hxgux0uMfjU9v8bNVgYNHfsCOxIIrwDzG9aPMb1pXFc+mdM/aGvIXUX8MFzGB8zJ8j/4V6N4Q+L3hrxNKtvaX/kXZ/wCWFxhCT/sno34V8Qb29aUSOCCGYEHOQcc0AfoZ/bLf3u+OtOOsOo5YV8pfCL4u32nXFvofia4a5sGOyG6kOXhPYE91/UV9EpIrqGVt6EAgj35FMZ1EOrs2AWrct7hniDDFcJaEeYmDnJ5rrdPY/ZUoAz/Ese+Q5B29gO9eT/E3xHo/hnS/terKbjB/dWqfdJPqO/41634tmW2gmmYEhELED0xXwt4/13UvFPjKZriZ/LM/lwoTlY1BwOP60AO8ZfEHXPETyQib7FYEnbawfKuPfFcgetT3kKQ3EkUbl1VsBsYzye1QUhBRRRSEFKQQcGug0/wlrU1laancQrp+l3TgJqNycW46n5mGfTpjJqn4isYLSW1ltsiC5t1lQHgnkgnHUAkZAPODTsOxlUUUUhBRRRQAUUUUAKMc7ueK+lfgB4lmv/BKWt3IZWsZTCS3J2Yyv164/CvmmvV/2dndL3Vf3uyMogHGctk/0poaPo+zvVkkVeVYH7vtXdae6/ZE+npXjFpdZ1ACNz8v3h1K16z4duDNpMTt8x6A56imM5r4r61Aml6hb+biTym6NtPT/Gvhq6kYXbyBjuLE7geuRX1B+0XG32Z7yPcEZ9kgBwVbrz7GvmzRNLm1vxJZ6RArtJczBPlGTjufwGaADw54d1fxBcGHS7F59vLP0Rfqa7eP4S6jHGXvb6BWzgRRqTg9ySa+ivDnhvSdCso7SxgRVVQD78dTjvXC/GHxdpvhMQQyWc1zdXGZEjHyqQCOS3pzQB4X4g8F6tpMQcx+encqcY69vwrmCCp5rq/F/j7XPEVxIzMtpbsxIijJJx7k/wBMVyZpCOw8D+N7jw3oet6U8IvrbUbfZHbTDdDHKeDKR67c9O+K5Et8u3kkcZJycY6U2ii4XCiiikIKKKKACiinxo0jBI1LuxwqrySfTFMYz9K9r+Fmnx6L4WSa7zFc3rmQg8ELjCj69/xrjPC3g66icaprECJbxbXWFn+Zj1BI9OOldR4i15rgMIJFR9w3oehUDP4HpTsOx21nqsa3+xLgMzLyc9K9h8KXbNosLR4APNfKPh+5+16kLlmkBBXczHqc9Me1fSPg7zv7Bg2SHB5GDQBznx/0nV5obifTrWW7gmXEgjTeR35HavnfwDf/APCL+PtO1fU7O6EFtKfMxEVK7wVyc/Wvpz4heIbvRtY/cyDyicSDjp171xvjrxH4euvhdrU01rEtxK3k+XgSMXH3T64AJ57UAadt4+lj16T7fHBBprQloZXbaBg/xN09Pzrxj46eLtL8U+IYG0tmnitk2G5KbVfPOF74Hqaw/EfjCbWtLsbO5t1mNtCI0JyFBxjcFH3j05J/CvX/AIS/B3Tv7BTUfFFiZL+ch44ZGysK44yv97uaAPBLDSdSvxutbOWRf72ML+ZpmoWFxYuqXCgMRnjnHNfXF54IthbeTbhNvRVPAUenFcvr3wjttQt5EhdVfaNrk4YHPqaLBY+ZaK7nxn8MfEXh2R3W3e8th0dEOcfTvXOaH4b1vWbk29jYTO46koQox7/0pWFYyaK7DUfh9runMPtUcYT+Lkgrx6GsrVNDh0+1glk1CKRpASVUjIHbGKAMSpltblo/NW3laPGdwQ4q9p15pdncJK+nyXQBGQ8mP0Fex+APEPgvXY0sJwmn3ZBURXHRj2AI6/T9Kdh2PC3jdDiRGQ9gwxmtvwJBHceI7cyqrxxAylWPHH/1yK9o+MnhCwXwJcajaWyLc2rLJvCHcR0Pb0ry34f2dqNMvdSmUvJu+zxjeV4K8/XtQB02v6iskzY3ImdpLcgjjnjpXG3kssjzSQKG3YVm65z0HH0p+uS3CssrP5b7flXfnv09K5+4v7idFjeQqi4wF47Y5oA7TwlcQm9iHnICrKzJ7HqP619O+D0EmhQskjBcn7rcV8c+G3f7bENxwCMe1fWXw+uZl8MW6jgAnHH0oA5j9oONlkZB8xJyT/8AXr590zU7rRfEcWoQI0ohb95HJ8wkjPBBHQjGRX0H+0HcSJKSuPlP8q+bNQu2lkZVRY+TkDoR9KAPePBPhPw5efF2TWLOwibSn0+PULGAr8kUrHa2R0ypB49817fjjn5fqc183fs2eJJIfET6JcOSssbNFuIJGDyM/rX0cTIR8oG7tnp+NAHOeNfGvhzwfCsmtXwSSUEx28S75H9wvp7niuAuP2hPDccTmHQtWeUDCBjGFP1O7j8q39U+Evh/VtVl1nX76/1K5lbL7pdibecKAOQB9a4Dx3dfCjwje/2KngaW/ulwXZpnTAP+0W3Z/CgC5a/Hi31S7jsrrw40ENwwjDLOHIJ46YFd94Tjis4RdfYWijJIG5du36iuU+Det/DnX9Q+w6Z4Qg0vUoY2lRZVExYA8lXPORx+dexzRo8bKQAuMGgD5Z+PHiq+1TxZPpqLJb2Nm+1FAI8xsZJPqK80C9GyMevSvfvjF4QN/vGnRk3bMH+Ygcdz/n2rwGSN4ZHikUrIjFXHoRQBegsbRlG7VoEkOMq0bEA/XFd/4P8AhU3iGyW7sNeVARlWEPBIPY5rznT44prnyp5XjUqcFIy7FgMhQB6nj2r239n7w/rljfyX9xGbe1mjXMAk756lexoA9O0zR9XufAt1o+u+VPffZngMqHCynbhT7HgV83eD7XVrixPh2whZbiadzPM0mEt1GFJbPA6H64r68jOV2jjHUCvNfinoKyeANeg0dIbe6V/Nn8oYaQA7sEdeaAPAPGuk3GjahDYyXP2rCBkkPf1HuO4+tc9JG2PMYggjIPrXS+LAU0nQyufNNru55P1Nc9ueUhljwDwCBQBd8MKW1FFHXI/nX1z8ObTHhaDL8ljn9K+RvDoI1CP2I3AetfWPw9uNvhiAHJ5P8hQByn7Qv/LTg8V81XQ/eNwwb0PQjFfTP7QfCSyYySdoHvjmvme+Y+Y25eFOM85PpmgD2H4MfDHUr6ysPGa6rFYkOzW8Xl7iwHy5J7A88V9FoGCLuPzY59jXlvwF1iTVvhzp1tDO6S6XdGGdA3LIeRj2wR+Vephm/hAI7kc0ARTxtNE0au0ZPRh1A9vevDPjl8MLm4v7bUvCujw4cMbx/OO5m4wTuPP1r3j8M+wowOm0Y64HNAHg3wH+HOtaR4k/4SHVZmtFgVo0gCf64MMHJ7Af0r3nZ8voKT6DHqaeOBzyfWgDkfGGmfa2do2ZHK43A9M8Zr5p8d+DdS0/VZJgplhnckHsrZ6Zr6o8TEpEhXDZPKnv64ri9VS1uoGE+0q2OcjGeeaAPIfht4c0ie4Z9U3NPGGIUvtVgD14r2/w1Pb2EQt7WJY07Kv8ANcVZ+GbeC5WS3ZDnLfu/TnPIrrdEs3juJMA9QwOOBxQB2sFyvlnbkrwCcdfxrxn4q3Wr6N8WNO1LSHuZ4tRt1t7i3jG4MFOCCOnfOa9YslZrdk3liMjnqTgdaEewUXEl0kamNDktg/LjJwaAPlr4tGW38YNYyk7baBECjtkZrkC7cAO3BPIre8fawdb8TX2pqf3c0x8vIydo4HP0ArCiVWYhuvGOcY+tAGh4aYLqCZ5B6fX1r6u+HzMPDEHzHqf6V8qeHomGoIGU5BHy45FfVfw+jZvDFuVDYyegoA5/wDaAkEbEMFOGJO7oTXznq0duoEqbyzfe3dsenpxX0P+0QcPIcZ56V813TSPMy4zubge9AHdfBPxM/hnxfDI2Tp16fJuFzkgHox+lfV8S7Wkk3blfDLg5A47V8IxSNFLv+dWX+IHBU19N/s++NBrPh9dF1C4X7fZkrFuYZlj9fcigD1Yn1yPYdqRenTFOJGPk49Se9N7ckn6UAR53sQoO5DyM8Zx0/WpTtDnLAHHQdTTdvofyFcxfeA9DvPGMfi2aTUBqMRXAju2WPI6fL6eo6GgDH+LfifSdHtBDqM7xFsr8gJc8dFAryG58baNNexQ6S2oeVIr71uB0bAwQevbtXefGTwevinXfO81oJYl2xvtzknrxXM+G/hJNp+pR3N3K7ohOFKDrx+VAGh4NvbucgskixBeG4IA5r07Q1e4gEjqvmddoOcfgawdP0KK3YLbwsoU4A2cAnv/ADrrLAmGMq+VO3IPdsUAJJH5SGVdqseDhu/r9a8d+O2t6vpdlbx2d5NAl0zJO3Hzrjpn0r1u9dJPlVWG1gwC9M/zrxv9o1VGkaWdxVzO3GMZ+UnOPrQB4svQBc4A4FaMFmqBDJsfcASeoTvgis1GAAyuW656Y/CtXSo5omSd5FUc4jZv6UAamhQH+1kmQqoT5gAOfXIr6Y8ASXC+Gbf5pQCSR81fP2iW7MA7MA7uqbTkbgAfl+vOa+iPBcZj0CFGcKwJyD60Acl+0T96X6181XmPPkVW3DqPrX0p+0LkyPz3NfNdz8spYHnr9KAJrHT3ugSsyAgHIJ5zg1v/AA/1pvDviayukkRDDcLuPG3buwwB98muaV5EgHDBSevY5HTH40+xYefCpjVhuGVx1HvQB90RypcRpIhHlMAykHqDyD+VKTubHYflXH/CDWpNc8FWss8TI8JMHzA4YDoQfTtXZLgk/qaAAK2zHAoYAcgZx3pGyyfuyF98cflVP7GZEKXN1JMe3lnyxn8P8aAMzxPqGkaLpsusX8bBIyduRy79gPxrzNPjhobXJXUdMubdOQpRxJ9M4712fiHwZ4Imu0fVrSe5Y5ws95IyqfoWwK4nU/Benx6w8mmafp+m2jIVwoLuR/IHjt60ASH4zeHW1QQq10sTYG/yP8mvRNNvob61ExbIICkE9M15+nhvS5ZBbW+n26CNt2BCGYnGMljzXdaBpL2u4BhtKjAAPIoA0IbTc7J90Bh1PWvn79pTUI7jxLYaZHIH+yQmRjnPL9P0FfQutajYaHoN3qWoTCG2s4y7Z659B7npXxp4m1i513X73VrriS5mZ9o6IM8KPoOKAKdpJHHMDKpKHg+2e9dNb2MWxJBDK+BksOBxj9elcnXW+HZH1OygtVuUgMLjfzt4yPmJ64PPbtQgRpIc6vBaRyfIVSQMGyWyufoa+jfB0U39hQ+Wse3tk+wr5mtd39uhZojEY2wjgcH6+3WvpzwQJF8PQDLn3I9hQBzfx3gHmO3kByDkZPy/jXztc2NvNOzqAi5GQT91j1HHr/WvpD45708zZl2zwAuRk188XGk3slwqwMQCxOepJ/mf/rUAV7+yhnXyvN8pI0G0feAbpyTTdN0SefY1rtZpCApIO7J44HpWjeaJqccMUgiyzoSwjU/u+vX0PfirHhiOVPEmjwtNvlF5FGoXGD8/T6Dk0AfR2sSjwj4GgntVGNPiQsg6OoHzA/WtDwP4u0XxfoyajpdwuB8s0DH95E2PusP5HoazPi3bNc+EL9BkgowYBsE/Kfz5r5j+GHiqfwZ4tttUQF7cjybyJeC8Z649wRke9AH2YPmGei0L833B9aqaXqNnq2m2+oafcLc2lwoeKRehB/r6ira9MA7R7UARS2dtM++aJXIHBIrL1TRY5GV4wBgjC44HvW0mCeuaCSy7tpx6DvQBh6bpsVs7SLtJYfO2cE9ak1vVtN0PT3vNRuIreCNc7pGx+Vcf8UPHmh+Fopo0vopdQB+WzicF89iQOg9zXzv408Zaz4ruQ+oz7YEOUhRsKD6+5oA2Pi98RLzxpqAt7dng0iB8wxEYMjc/O39B71wI6UpPSkpCCpbaea3lEkEjRv2ZeCKiooA7fwbr1vcalEurgsFI2uq8H6gdK+ofB2oWdxoMMqq0eeqkZ5wK+O/DePtydO386+qvAX/ItQfU0xm18ZF0SCH7RqVysTDqAeTx0wOteGWuj+Jtc1IHwr4Wu1sw4ZLy+/cxkn+LHBPBz/SvqPxcunWshuRYxPOMAOVG4fQnmuDuNW1G6fyUlRFyFAQ/M4x2/X8qAOR0v4VLLsfxl4ia/YEutpZr9niB78j5mz+HWs7WU8B2HxE0PSvD2h2sepRSFjJC5VUXr8/qc8DPrXT+LtQfSvDc5i3mWQby8mQ2wDr+OK+ffAus3I8ZPqtw32m+ldSrtz1cAn3GP6UAfUnjHTptX8P3VrDJ5LyJwepDV8Z6raTafqVxZ3KsJYZCrbhgnnr+NfcNt88IBwGZeg7V87/tFeFI7TU21+GQKJGSNoR2Bzz7dOlAGJ8LvGWveCdPN/aoNU0BpCLy1B5t5DwG9VyOh+6a+gvC/wAQPCviGzSez1S3ikbIMEzKjqR1GDXyDpWpahpdybnTrp7eVlKMQeGU9QwPBH1qK5nM8/nFI42PXy1C5P0FAH2pqXiPSdPidpNRtA204DSjrtyK+bfiT8T/ABNq2p3NjaatLb2Ctt22xCB/xHOPxrzlpJGGGkcj03HFMpXFcfLI8rl5GLuTkseSfxplFFABRRRSEFFFFAGn4e/4/ovqP519WeAYpm8M25SF3HPIUmvlXw2M3yfUfzr6t+H880fhi3WOZ1XJ4DVSKR6L4u0t75gDK8W1t2RznHb6YrzjxB4t8CeDpTFqGpJ9sQjMMamaYcZ5A6ceuKr/ALQ3izWIYJLWyumsoSCD5LbWb/gXWvlCeOa5vSI0aSZjnC5LGgDtviv8QLrxRrly2nyz2+m8RxpnG9AOpHuSeKwfhtaJd+OtKjYrtWdXYZwTg1na1apb3/2WNg7IqqSvUv3H1z2rrLeHU/CNpBbW8QttXvVac3VxFhLdQDhY2PVj70AfVEt15TIUQOHcKTuACg4/OuO+Jmg2fijTGhaZSFVjkDPzLnBwPTIryLwL4/8AFGvanDp2oahC0QPmPMYgpOCOp7V7Vawo5e4kBcschU6lScg4/OgD5M1zT5tL1WawnXDxnr6g9KpV6n8ebLT7G4t1Xy/tkjl9wO5igyMHHQZ6cV5YvTmkIUcml28nrxXQeE/CWs+IIp7uys99nagGaWTITP8Acz3J9ulVNcubW/m8yO2FlcIfLaAdGPc54AwaLBYyKO4pSCDg8UlABSj34HY561JZ2893dxWttC808zhI0QZLE9hXqmvfC298L+CrLX3ubeS/Id7+zu1Xy1j25CqBkluOcEHngjFAHk1PKFUVz0bOK0/FFjb2OrFbQGO3mhiuY42JJjEiBtnPXGcZrOlZdkQHZSp+pJNAGh4a/wCP5Pw/nX1T4D/5FuD6mvlbw3/x/r9RX1T4D/5FuD6mmNFP4xaBda3dPHB8qZ+9XGaN4N0bwuXnWSW41BmCiWQDAyeVA/CvavEVtu1OQ4wGYlm649K8z1yWNdRladSJBIzbgxKEBD196APEPA6W2rfE+3N/FmJ7iSYxLxkrlgAK9K/apuLONNKs7eCEzSsZJHB5AUYUY9wf5V5P4DnWLx9pEowAb0DjgYZsf1r6af4ZeE315dWvIbm/ljwIYLiYvFHz2Xv+OaAPDPgHpMOseJL+1lRMw2ok2uMbtr8ivadS1uLQ9Hje3hMl/JIbe2iB3GRgc/8As34V5nqV5H4D+P15LDCBb3afcVtnEiDGP+BCvQdPgkuPDN54s1KFNOdg7WsLvuVIyOvszce9AHAa7YaZ4bd/EOtSx6lrFy5DGXBWBjniNOhx/nvXj15M1xdSzt96Ryx4A6/Strxp4gm16/EmxooE+6m7IJ9awKTYmzr/AIceONR8JXckcbGWwuMLPCxO0c8sB+NO8f6HYkp4g0W4W50+9LPKQDmF8n5DXHCui8Ey27XE2n3bzC1uVInVW4KDB3exHf2z6UAjniSaStLxNbWFprd3BpcrS2KyHyHY5YrjufzrNoAkt5pbe4iuIHKSxuHRh2IORXaeMPiTrHiaytbLUbWPyILcx4jlYbnJ5k49sDHIriGVlHzDFJQBLcTSXMzSzOzyMckk5/D6dB+FPueLa1VcZCMx49Tx/KoBnNSOcKF9EA69fegDQ8N/8f6H3H86+qfAf/ItwfU18reGv+P5Pw/nX1R4EI/4RuD6mmho77xbDNHFNOkZPynkdzXgus2uo39qzRtLA0tyVfbk7VKnkg19Ra9axtbSFueD+tcYPC+nmASDhvOD/d6mgD4eWzu7W+SaONi8UgZGAIyQcgj8q+1tDkN5o9leKRumt0k45HIz179a4e9+H+im9n4581snYPX9K9X8E6Ja23hi0tVZmWIFVJHbPSgD56/aY0UjxF4e1pUYK7eRM4XHCurDPc8Fqi+L3jaG40eTSNGPmLMqlZEwFQA9QvrXvXxO8Lafq/h+NbjI8idWXAzyRivNB8P9HZRkseP7tAHzE1jcscmNs+uDSfYLj/nm35V9P/8ACvtG9/8Avmj/AIV9o3v/AN80hHzB9guP+ebflUlva3cM8cqxElGBwc4I7g+xzj6V9N/8K+0b3/75pT8O9F8recnpj5B6mmB84+ILOSS6jeBJTC0YMW4fMq/3T7qcjn0qlbaVdTSogQjc2BkcV9PWPw50We4SHcygnn5QaaPAOjRszKCDkDO0ZoGfNt3pDRQMu/O0/IijO7nBPqKojTrjH+rbPoBX1Ne+BtKkWKCQl8DeWKDLE1Xi+HmjFzgkHB52igD5gFhc/wDPNvy61MdLnW1WUqS5YgAdgBX0uPh9ordQf++aU/D3RQoGOM/3RQB86eHbK4W8Q+W3UdvevqLwLbyf8I5BlWBye1UtP8A6Mk6lRj/gIr1DQ9CtYdNjjjYhR7UAf//Z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data:image/jpg;base64,%20/9j/4AAQSkZJRgABAQEAYABgAAD/2wBDAAUDBAQEAwUEBAQFBQUGBwwIBwcHBw8LCwkMEQ8SEhEPERETFhwXExQaFRERGCEYGh0dHx8fExciJCIeJBweHx7/2wBDAQUFBQcGBw4ICA4eFBEUHh4eHh4eHh4eHh4eHh4eHh4eHh4eHh4eHh4eHh4eHh4eHh4eHh4eHh4eHh4eHh4eHh7/wAARCADNAI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6s1i+MIOGGa5u58QSLIVVvfOKveLGOTt6njGOlcZdTHaygAKMlmJwiY7ljQB0Y8Q3RiZjtOOvoKz5vGEsELE7AEOSWOAB9elcDqvi7zBu0HT31oltr3BcRWkQ6HLH7xHtXifxO1m8uZzb614k+3TH500+wGy3i7AE+v60Ae5+IfjlpGnyyW8U322Zc4NufkB92PX8K5i4/aB1AgrbRW9uvHX5mx+NfNzvz8uQM03zG9aAPoSb45axLndfnB7LhaqH4xXjH95dFvq2a8G8xvWjzG9aVxXPd/8Ahb91/wA9x+dH/C37r/nuPzrwjzG9aPMb1p3Hc94Hxgux0uMfjU9v8bNVgYNHfsCOxIIrwDzG9aPMb1pXFc+mdM/aGvIXUX8MFzGB8zJ8j/4V6N4Q+L3hrxNKtvaX/kXZ/wCWFxhCT/sno34V8Qb29aUSOCCGYEHOQcc0AfoZ/bLf3u+OtOOsOo5YV8pfCL4u32nXFvofia4a5sGOyG6kOXhPYE91/UV9EpIrqGVt6EAgj35FMZ1EOrs2AWrct7hniDDFcJaEeYmDnJ5rrdPY/ZUoAz/Ese+Q5B29gO9eT/E3xHo/hnS/terKbjB/dWqfdJPqO/41634tmW2gmmYEhELED0xXwt4/13UvFPjKZriZ/LM/lwoTlY1BwOP60AO8ZfEHXPETyQib7FYEnbawfKuPfFcgetT3kKQ3EkUbl1VsBsYzye1QUhBRRRSEFKQQcGug0/wlrU1laancQrp+l3TgJqNycW46n5mGfTpjJqn4isYLSW1ltsiC5t1lQHgnkgnHUAkZAPODTsOxlUUUUhBRRRQAUUUUAKMc7ueK+lfgB4lmv/BKWt3IZWsZTCS3J2Yyv164/CvmmvV/2dndL3Vf3uyMogHGctk/0poaPo+zvVkkVeVYH7vtXdae6/ZE+npXjFpdZ1ACNz8v3h1K16z4duDNpMTt8x6A56imM5r4r61Aml6hb+biTym6NtPT/Gvhq6kYXbyBjuLE7geuRX1B+0XG32Z7yPcEZ9kgBwVbrz7GvmzRNLm1vxJZ6RArtJczBPlGTjufwGaADw54d1fxBcGHS7F59vLP0Rfqa7eP4S6jHGXvb6BWzgRRqTg9ySa+ivDnhvSdCso7SxgRVVQD78dTjvXC/GHxdpvhMQQyWc1zdXGZEjHyqQCOS3pzQB4X4g8F6tpMQcx+encqcY69vwrmCCp5rq/F/j7XPEVxIzMtpbsxIijJJx7k/wBMVyZpCOw8D+N7jw3oet6U8IvrbUbfZHbTDdDHKeDKR67c9O+K5Et8u3kkcZJycY6U2ii4XCiiikIKKKKACiinxo0jBI1LuxwqrySfTFMYz9K9r+Fmnx6L4WSa7zFc3rmQg8ELjCj69/xrjPC3g66icaprECJbxbXWFn+Zj1BI9OOldR4i15rgMIJFR9w3oehUDP4HpTsOx21nqsa3+xLgMzLyc9K9h8KXbNosLR4APNfKPh+5+16kLlmkBBXczHqc9Me1fSPg7zv7Bg2SHB5GDQBznx/0nV5obifTrWW7gmXEgjTeR35HavnfwDf/APCL+PtO1fU7O6EFtKfMxEVK7wVyc/Wvpz4heIbvRtY/cyDyicSDjp171xvjrxH4euvhdrU01rEtxK3k+XgSMXH3T64AJ57UAadt4+lj16T7fHBBprQloZXbaBg/xN09Pzrxj46eLtL8U+IYG0tmnitk2G5KbVfPOF74Hqaw/EfjCbWtLsbO5t1mNtCI0JyFBxjcFH3j05J/CvX/AIS/B3Tv7BTUfFFiZL+ch44ZGysK44yv97uaAPBLDSdSvxutbOWRf72ML+ZpmoWFxYuqXCgMRnjnHNfXF54IthbeTbhNvRVPAUenFcvr3wjttQt5EhdVfaNrk4YHPqaLBY+ZaK7nxn8MfEXh2R3W3e8th0dEOcfTvXOaH4b1vWbk29jYTO46koQox7/0pWFYyaK7DUfh9runMPtUcYT+Lkgrx6GsrVNDh0+1glk1CKRpASVUjIHbGKAMSpltblo/NW3laPGdwQ4q9p15pdncJK+nyXQBGQ8mP0Fex+APEPgvXY0sJwmn3ZBURXHRj2AI6/T9Kdh2PC3jdDiRGQ9gwxmtvwJBHceI7cyqrxxAylWPHH/1yK9o+MnhCwXwJcajaWyLc2rLJvCHcR0Pb0ry34f2dqNMvdSmUvJu+zxjeV4K8/XtQB02v6iskzY3ImdpLcgjjnjpXG3kssjzSQKG3YVm65z0HH0p+uS3CssrP5b7flXfnv09K5+4v7idFjeQqi4wF47Y5oA7TwlcQm9iHnICrKzJ7HqP619O+D0EmhQskjBcn7rcV8c+G3f7bENxwCMe1fWXw+uZl8MW6jgAnHH0oA5j9oONlkZB8xJyT/8AXr590zU7rRfEcWoQI0ohb95HJ8wkjPBBHQjGRX0H+0HcSJKSuPlP8q+bNQu2lkZVRY+TkDoR9KAPePBPhPw5efF2TWLOwibSn0+PULGAr8kUrHa2R0ypB49817fjjn5fqc183fs2eJJIfET6JcOSssbNFuIJGDyM/rX0cTIR8oG7tnp+NAHOeNfGvhzwfCsmtXwSSUEx28S75H9wvp7niuAuP2hPDccTmHQtWeUDCBjGFP1O7j8q39U+Evh/VtVl1nX76/1K5lbL7pdibecKAOQB9a4Dx3dfCjwje/2KngaW/ulwXZpnTAP+0W3Z/CgC5a/Hi31S7jsrrw40ENwwjDLOHIJ46YFd94Tjis4RdfYWijJIG5du36iuU+Det/DnX9Q+w6Z4Qg0vUoY2lRZVExYA8lXPORx+dexzRo8bKQAuMGgD5Z+PHiq+1TxZPpqLJb2Nm+1FAI8xsZJPqK80C9GyMevSvfvjF4QN/vGnRk3bMH+Ygcdz/n2rwGSN4ZHikUrIjFXHoRQBegsbRlG7VoEkOMq0bEA/XFd/4P8AhU3iGyW7sNeVARlWEPBIPY5rznT44prnyp5XjUqcFIy7FgMhQB6nj2r239n7w/rljfyX9xGbe1mjXMAk756lexoA9O0zR9XufAt1o+u+VPffZngMqHCynbhT7HgV83eD7XVrixPh2whZbiadzPM0mEt1GFJbPA6H64r68jOV2jjHUCvNfinoKyeANeg0dIbe6V/Nn8oYaQA7sEdeaAPAPGuk3GjahDYyXP2rCBkkPf1HuO4+tc9JG2PMYggjIPrXS+LAU0nQyufNNru55P1Nc9ueUhljwDwCBQBd8MKW1FFHXI/nX1z8ObTHhaDL8ljn9K+RvDoI1CP2I3AetfWPw9uNvhiAHJ5P8hQByn7Qv/LTg8V81XQ/eNwwb0PQjFfTP7QfCSyYySdoHvjmvme+Y+Y25eFOM85PpmgD2H4MfDHUr6ysPGa6rFYkOzW8Xl7iwHy5J7A88V9FoGCLuPzY59jXlvwF1iTVvhzp1tDO6S6XdGGdA3LIeRj2wR+Vephm/hAI7kc0ARTxtNE0au0ZPRh1A9vevDPjl8MLm4v7bUvCujw4cMbx/OO5m4wTuPP1r3j8M+wowOm0Y64HNAHg3wH+HOtaR4k/4SHVZmtFgVo0gCf64MMHJ7Af0r3nZ8voKT6DHqaeOBzyfWgDkfGGmfa2do2ZHK43A9M8Zr5p8d+DdS0/VZJgplhnckHsrZ6Zr6o8TEpEhXDZPKnv64ri9VS1uoGE+0q2OcjGeeaAPIfht4c0ie4Z9U3NPGGIUvtVgD14r2/w1Pb2EQt7WJY07Kv8ANcVZ+GbeC5WS3ZDnLfu/TnPIrrdEs3juJMA9QwOOBxQB2sFyvlnbkrwCcdfxrxn4q3Wr6N8WNO1LSHuZ4tRt1t7i3jG4MFOCCOnfOa9YslZrdk3liMjnqTgdaEewUXEl0kamNDktg/LjJwaAPlr4tGW38YNYyk7baBECjtkZrkC7cAO3BPIre8fawdb8TX2pqf3c0x8vIydo4HP0ArCiVWYhuvGOcY+tAGh4aYLqCZ5B6fX1r6u+HzMPDEHzHqf6V8qeHomGoIGU5BHy45FfVfw+jZvDFuVDYyegoA5/wDaAkEbEMFOGJO7oTXznq0duoEqbyzfe3dsenpxX0P+0QcPIcZ56V813TSPMy4zubge9AHdfBPxM/hnxfDI2Tp16fJuFzkgHox+lfV8S7Wkk3blfDLg5A47V8IxSNFLv+dWX+IHBU19N/s++NBrPh9dF1C4X7fZkrFuYZlj9fcigD1Yn1yPYdqRenTFOJGPk49Se9N7ckn6UAR53sQoO5DyM8Zx0/WpTtDnLAHHQdTTdvofyFcxfeA9DvPGMfi2aTUBqMRXAju2WPI6fL6eo6GgDH+LfifSdHtBDqM7xFsr8gJc8dFAryG58baNNexQ6S2oeVIr71uB0bAwQevbtXefGTwevinXfO81oJYl2xvtzknrxXM+G/hJNp+pR3N3K7ohOFKDrx+VAGh4NvbucgskixBeG4IA5r07Q1e4gEjqvmddoOcfgawdP0KK3YLbwsoU4A2cAnv/ADrrLAmGMq+VO3IPdsUAJJH5SGVdqseDhu/r9a8d+O2t6vpdlbx2d5NAl0zJO3Hzrjpn0r1u9dJPlVWG1gwC9M/zrxv9o1VGkaWdxVzO3GMZ+UnOPrQB4svQBc4A4FaMFmqBDJsfcASeoTvgis1GAAyuW656Y/CtXSo5omSd5FUc4jZv6UAamhQH+1kmQqoT5gAOfXIr6Y8ASXC+Gbf5pQCSR81fP2iW7MA7MA7uqbTkbgAfl+vOa+iPBcZj0CFGcKwJyD60Acl+0T96X6181XmPPkVW3DqPrX0p+0LkyPz3NfNdz8spYHnr9KAJrHT3ugSsyAgHIJ5zg1v/AA/1pvDviayukkRDDcLuPG3buwwB98muaV5EgHDBSevY5HTH40+xYefCpjVhuGVx1HvQB90RypcRpIhHlMAykHqDyD+VKTubHYflXH/CDWpNc8FWss8TI8JMHzA4YDoQfTtXZLgk/qaAAK2zHAoYAcgZx3pGyyfuyF98cflVP7GZEKXN1JMe3lnyxn8P8aAMzxPqGkaLpsusX8bBIyduRy79gPxrzNPjhobXJXUdMubdOQpRxJ9M4712fiHwZ4Imu0fVrSe5Y5ws95IyqfoWwK4nU/Benx6w8mmafp+m2jIVwoLuR/IHjt60ASH4zeHW1QQq10sTYG/yP8mvRNNvob61ExbIICkE9M15+nhvS5ZBbW+n26CNt2BCGYnGMljzXdaBpL2u4BhtKjAAPIoA0IbTc7J90Bh1PWvn79pTUI7jxLYaZHIH+yQmRjnPL9P0FfQutajYaHoN3qWoTCG2s4y7Z659B7npXxp4m1i513X73VrriS5mZ9o6IM8KPoOKAKdpJHHMDKpKHg+2e9dNb2MWxJBDK+BksOBxj9elcnXW+HZH1OygtVuUgMLjfzt4yPmJ64PPbtQgRpIc6vBaRyfIVSQMGyWyufoa+jfB0U39hQ+Wse3tk+wr5mtd39uhZojEY2wjgcH6+3WvpzwQJF8PQDLn3I9hQBzfx3gHmO3kByDkZPy/jXztc2NvNOzqAi5GQT91j1HHr/WvpD45708zZl2zwAuRk188XGk3slwqwMQCxOepJ/mf/rUAV7+yhnXyvN8pI0G0feAbpyTTdN0SefY1rtZpCApIO7J44HpWjeaJqccMUgiyzoSwjU/u+vX0PfirHhiOVPEmjwtNvlF5FGoXGD8/T6Dk0AfR2sSjwj4GgntVGNPiQsg6OoHzA/WtDwP4u0XxfoyajpdwuB8s0DH95E2PusP5HoazPi3bNc+EL9BkgowYBsE/Kfz5r5j+GHiqfwZ4tttUQF7cjybyJeC8Z649wRke9AH2YPmGei0L833B9aqaXqNnq2m2+oafcLc2lwoeKRehB/r6ira9MA7R7UARS2dtM++aJXIHBIrL1TRY5GV4wBgjC44HvW0mCeuaCSy7tpx6DvQBh6bpsVs7SLtJYfO2cE9ak1vVtN0PT3vNRuIreCNc7pGx+Vcf8UPHmh+Fopo0vopdQB+WzicF89iQOg9zXzv408Zaz4ruQ+oz7YEOUhRsKD6+5oA2Pi98RLzxpqAt7dng0iB8wxEYMjc/O39B71wI6UpPSkpCCpbaea3lEkEjRv2ZeCKiooA7fwbr1vcalEurgsFI2uq8H6gdK+ofB2oWdxoMMqq0eeqkZ5wK+O/DePtydO386+qvAX/ItQfU0xm18ZF0SCH7RqVysTDqAeTx0wOteGWuj+Jtc1IHwr4Wu1sw4ZLy+/cxkn+LHBPBz/SvqPxcunWshuRYxPOMAOVG4fQnmuDuNW1G6fyUlRFyFAQ/M4x2/X8qAOR0v4VLLsfxl4ia/YEutpZr9niB78j5mz+HWs7WU8B2HxE0PSvD2h2sepRSFjJC5VUXr8/qc8DPrXT+LtQfSvDc5i3mWQby8mQ2wDr+OK+ffAus3I8ZPqtw32m+ldSrtz1cAn3GP6UAfUnjHTptX8P3VrDJ5LyJwepDV8Z6raTafqVxZ3KsJYZCrbhgnnr+NfcNt88IBwGZeg7V87/tFeFI7TU21+GQKJGSNoR2Bzz7dOlAGJ8LvGWveCdPN/aoNU0BpCLy1B5t5DwG9VyOh+6a+gvC/wAQPCviGzSez1S3ikbIMEzKjqR1GDXyDpWpahpdybnTrp7eVlKMQeGU9QwPBH1qK5nM8/nFI42PXy1C5P0FAH2pqXiPSdPidpNRtA204DSjrtyK+bfiT8T/ABNq2p3NjaatLb2Ctt22xCB/xHOPxrzlpJGGGkcj03HFMpXFcfLI8rl5GLuTkseSfxplFFABRRRSEFFFFAGn4e/4/ovqP519WeAYpm8M25SF3HPIUmvlXw2M3yfUfzr6t+H880fhi3WOZ1XJ4DVSKR6L4u0t75gDK8W1t2RznHb6YrzjxB4t8CeDpTFqGpJ9sQjMMamaYcZ5A6ceuKr/ALQ3izWIYJLWyumsoSCD5LbWb/gXWvlCeOa5vSI0aSZjnC5LGgDtviv8QLrxRrly2nyz2+m8RxpnG9AOpHuSeKwfhtaJd+OtKjYrtWdXYZwTg1na1apb3/2WNg7IqqSvUv3H1z2rrLeHU/CNpBbW8QttXvVac3VxFhLdQDhY2PVj70AfVEt15TIUQOHcKTuACg4/OuO+Jmg2fijTGhaZSFVjkDPzLnBwPTIryLwL4/8AFGvanDp2oahC0QPmPMYgpOCOp7V7Vawo5e4kBcschU6lScg4/OgD5M1zT5tL1WawnXDxnr6g9KpV6n8ebLT7G4t1Xy/tkjl9wO5igyMHHQZ6cV5YvTmkIUcml28nrxXQeE/CWs+IIp7uys99nagGaWTITP8Acz3J9ulVNcubW/m8yO2FlcIfLaAdGPc54AwaLBYyKO4pSCDg8UlABSj34HY561JZ2893dxWttC808zhI0QZLE9hXqmvfC298L+CrLX3ubeS/Id7+zu1Xy1j25CqBkluOcEHngjFAHk1PKFUVz0bOK0/FFjb2OrFbQGO3mhiuY42JJjEiBtnPXGcZrOlZdkQHZSp+pJNAGh4a/wCP5Pw/nX1T4D/5FuD6mvlbw3/x/r9RX1T4D/5FuD6mmNFP4xaBda3dPHB8qZ+9XGaN4N0bwuXnWSW41BmCiWQDAyeVA/CvavEVtu1OQ4wGYlm649K8z1yWNdRladSJBIzbgxKEBD196APEPA6W2rfE+3N/FmJ7iSYxLxkrlgAK9K/apuLONNKs7eCEzSsZJHB5AUYUY9wf5V5P4DnWLx9pEowAb0DjgYZsf1r6af4ZeE315dWvIbm/ljwIYLiYvFHz2Xv+OaAPDPgHpMOseJL+1lRMw2ok2uMbtr8ivadS1uLQ9Hje3hMl/JIbe2iB3GRgc/8As34V5nqV5H4D+P15LDCBb3afcVtnEiDGP+BCvQdPgkuPDN54s1KFNOdg7WsLvuVIyOvszce9AHAa7YaZ4bd/EOtSx6lrFy5DGXBWBjniNOhx/nvXj15M1xdSzt96Ryx4A6/Strxp4gm16/EmxooE+6m7IJ9awKTYmzr/AIceONR8JXckcbGWwuMLPCxO0c8sB+NO8f6HYkp4g0W4W50+9LPKQDmF8n5DXHCui8Ey27XE2n3bzC1uVInVW4KDB3exHf2z6UAjniSaStLxNbWFprd3BpcrS2KyHyHY5YrjufzrNoAkt5pbe4iuIHKSxuHRh2IORXaeMPiTrHiaytbLUbWPyILcx4jlYbnJ5k49sDHIriGVlHzDFJQBLcTSXMzSzOzyMckk5/D6dB+FPueLa1VcZCMx49Tx/KoBnNSOcKF9EA69fegDQ8N/8f6H3H86+qfAf/ItwfU18reGv+P5Pw/nX1R4EI/4RuD6mmho77xbDNHFNOkZPynkdzXgus2uo39qzRtLA0tyVfbk7VKnkg19Ra9axtbSFueD+tcYPC+nmASDhvOD/d6mgD4eWzu7W+SaONi8UgZGAIyQcgj8q+1tDkN5o9leKRumt0k45HIz179a4e9+H+im9n4581snYPX9K9X8E6Ja23hi0tVZmWIFVJHbPSgD56/aY0UjxF4e1pUYK7eRM4XHCurDPc8Fqi+L3jaG40eTSNGPmLMqlZEwFQA9QvrXvXxO8Lafq/h+NbjI8idWXAzyRivNB8P9HZRkseP7tAHzE1jcscmNs+uDSfYLj/nm35V9P/8ACvtG9/8Avmj/AIV9o3v/AN80hHzB9guP+ebflUlva3cM8cqxElGBwc4I7g+xzj6V9N/8K+0b3/75pT8O9F8recnpj5B6mmB84+ILOSS6jeBJTC0YMW4fMq/3T7qcjn0qlbaVdTSogQjc2BkcV9PWPw50We4SHcygnn5QaaPAOjRszKCDkDO0ZoGfNt3pDRQMu/O0/IijO7nBPqKojTrjH+rbPoBX1Ne+BtKkWKCQl8DeWKDLE1Xi+HmjFzgkHB52igD5gFhc/wDPNvy61MdLnW1WUqS5YgAdgBX0uPh9ordQf++aU/D3RQoGOM/3RQB86eHbK4W8Q+W3UdvevqLwLbyf8I5BlWBye1UtP8A6Mk6lRj/gIr1DQ9CtYdNjjjYhR7UAf//Z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6" name="AutoShape 12" descr="data:image/jpg;base64,%20/9j/4AAQSkZJRgABAQEAYABgAAD/2wBDAAUDBAQEAwUEBAQFBQUGBwwIBwcHBw8LCwkMEQ8SEhEPERETFhwXExQaFRERGCEYGh0dHx8fExciJCIeJBweHx7/2wBDAQUFBQcGBw4ICA4eFBEUHh4eHh4eHh4eHh4eHh4eHh4eHh4eHh4eHh4eHh4eHh4eHh4eHh4eHh4eHh4eHh4eHh7/wAARCADNAI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6s1i+MIOGGa5u58QSLIVVvfOKveLGOTt6njGOlcZdTHaygAKMlmJwiY7ljQB0Y8Q3RiZjtOOvoKz5vGEsELE7AEOSWOAB9elcDqvi7zBu0HT31oltr3BcRWkQ6HLH7xHtXifxO1m8uZzb614k+3TH500+wGy3i7AE+v60Ae5+IfjlpGnyyW8U322Zc4NufkB92PX8K5i4/aB1AgrbRW9uvHX5mx+NfNzvz8uQM03zG9aAPoSb45axLndfnB7LhaqH4xXjH95dFvq2a8G8xvWjzG9aVxXPd/8Ahb91/wA9x+dH/C37r/nuPzrwjzG9aPMb1p3Hc94Hxgux0uMfjU9v8bNVgYNHfsCOxIIrwDzG9aPMb1pXFc+mdM/aGvIXUX8MFzGB8zJ8j/4V6N4Q+L3hrxNKtvaX/kXZ/wCWFxhCT/sno34V8Qb29aUSOCCGYEHOQcc0AfoZ/bLf3u+OtOOsOo5YV8pfCL4u32nXFvofia4a5sGOyG6kOXhPYE91/UV9EpIrqGVt6EAgj35FMZ1EOrs2AWrct7hniDDFcJaEeYmDnJ5rrdPY/ZUoAz/Ese+Q5B29gO9eT/E3xHo/hnS/terKbjB/dWqfdJPqO/41634tmW2gmmYEhELED0xXwt4/13UvFPjKZriZ/LM/lwoTlY1BwOP60AO8ZfEHXPETyQib7FYEnbawfKuPfFcgetT3kKQ3EkUbl1VsBsYzye1QUhBRRRSEFKQQcGug0/wlrU1laancQrp+l3TgJqNycW46n5mGfTpjJqn4isYLSW1ltsiC5t1lQHgnkgnHUAkZAPODTsOxlUUUUhBRRRQAUUUUAKMc7ueK+lfgB4lmv/BKWt3IZWsZTCS3J2Yyv164/CvmmvV/2dndL3Vf3uyMogHGctk/0poaPo+zvVkkVeVYH7vtXdae6/ZE+npXjFpdZ1ACNz8v3h1K16z4duDNpMTt8x6A56imM5r4r61Aml6hb+biTym6NtPT/Gvhq6kYXbyBjuLE7geuRX1B+0XG32Z7yPcEZ9kgBwVbrz7GvmzRNLm1vxJZ6RArtJczBPlGTjufwGaADw54d1fxBcGHS7F59vLP0Rfqa7eP4S6jHGXvb6BWzgRRqTg9ySa+ivDnhvSdCso7SxgRVVQD78dTjvXC/GHxdpvhMQQyWc1zdXGZEjHyqQCOS3pzQB4X4g8F6tpMQcx+encqcY69vwrmCCp5rq/F/j7XPEVxIzMtpbsxIijJJx7k/wBMVyZpCOw8D+N7jw3oet6U8IvrbUbfZHbTDdDHKeDKR67c9O+K5Et8u3kkcZJycY6U2ii4XCiiikIKKKKACiinxo0jBI1LuxwqrySfTFMYz9K9r+Fmnx6L4WSa7zFc3rmQg8ELjCj69/xrjPC3g66icaprECJbxbXWFn+Zj1BI9OOldR4i15rgMIJFR9w3oehUDP4HpTsOx21nqsa3+xLgMzLyc9K9h8KXbNosLR4APNfKPh+5+16kLlmkBBXczHqc9Me1fSPg7zv7Bg2SHB5GDQBznx/0nV5obifTrWW7gmXEgjTeR35HavnfwDf/APCL+PtO1fU7O6EFtKfMxEVK7wVyc/Wvpz4heIbvRtY/cyDyicSDjp171xvjrxH4euvhdrU01rEtxK3k+XgSMXH3T64AJ57UAadt4+lj16T7fHBBprQloZXbaBg/xN09Pzrxj46eLtL8U+IYG0tmnitk2G5KbVfPOF74Hqaw/EfjCbWtLsbO5t1mNtCI0JyFBxjcFH3j05J/CvX/AIS/B3Tv7BTUfFFiZL+ch44ZGysK44yv97uaAPBLDSdSvxutbOWRf72ML+ZpmoWFxYuqXCgMRnjnHNfXF54IthbeTbhNvRVPAUenFcvr3wjttQt5EhdVfaNrk4YHPqaLBY+ZaK7nxn8MfEXh2R3W3e8th0dEOcfTvXOaH4b1vWbk29jYTO46koQox7/0pWFYyaK7DUfh9runMPtUcYT+Lkgrx6GsrVNDh0+1glk1CKRpASVUjIHbGKAMSpltblo/NW3laPGdwQ4q9p15pdncJK+nyXQBGQ8mP0Fex+APEPgvXY0sJwmn3ZBURXHRj2AI6/T9Kdh2PC3jdDiRGQ9gwxmtvwJBHceI7cyqrxxAylWPHH/1yK9o+MnhCwXwJcajaWyLc2rLJvCHcR0Pb0ry34f2dqNMvdSmUvJu+zxjeV4K8/XtQB02v6iskzY3ImdpLcgjjnjpXG3kssjzSQKG3YVm65z0HH0p+uS3CssrP5b7flXfnv09K5+4v7idFjeQqi4wF47Y5oA7TwlcQm9iHnICrKzJ7HqP619O+D0EmhQskjBcn7rcV8c+G3f7bENxwCMe1fWXw+uZl8MW6jgAnHH0oA5j9oONlkZB8xJyT/8AXr590zU7rRfEcWoQI0ohb95HJ8wkjPBBHQjGRX0H+0HcSJKSuPlP8q+bNQu2lkZVRY+TkDoR9KAPePBPhPw5efF2TWLOwibSn0+PULGAr8kUrHa2R0ypB49817fjjn5fqc183fs2eJJIfET6JcOSssbNFuIJGDyM/rX0cTIR8oG7tnp+NAHOeNfGvhzwfCsmtXwSSUEx28S75H9wvp7niuAuP2hPDccTmHQtWeUDCBjGFP1O7j8q39U+Evh/VtVl1nX76/1K5lbL7pdibecKAOQB9a4Dx3dfCjwje/2KngaW/ulwXZpnTAP+0W3Z/CgC5a/Hi31S7jsrrw40ENwwjDLOHIJ46YFd94Tjis4RdfYWijJIG5du36iuU+Det/DnX9Q+w6Z4Qg0vUoY2lRZVExYA8lXPORx+dexzRo8bKQAuMGgD5Z+PHiq+1TxZPpqLJb2Nm+1FAI8xsZJPqK80C9GyMevSvfvjF4QN/vGnRk3bMH+Ygcdz/n2rwGSN4ZHikUrIjFXHoRQBegsbRlG7VoEkOMq0bEA/XFd/4P8AhU3iGyW7sNeVARlWEPBIPY5rznT44prnyp5XjUqcFIy7FgMhQB6nj2r239n7w/rljfyX9xGbe1mjXMAk756lexoA9O0zR9XufAt1o+u+VPffZngMqHCynbhT7HgV83eD7XVrixPh2whZbiadzPM0mEt1GFJbPA6H64r68jOV2jjHUCvNfinoKyeANeg0dIbe6V/Nn8oYaQA7sEdeaAPAPGuk3GjahDYyXP2rCBkkPf1HuO4+tc9JG2PMYggjIPrXS+LAU0nQyufNNru55P1Nc9ueUhljwDwCBQBd8MKW1FFHXI/nX1z8ObTHhaDL8ljn9K+RvDoI1CP2I3AetfWPw9uNvhiAHJ5P8hQByn7Qv/LTg8V81XQ/eNwwb0PQjFfTP7QfCSyYySdoHvjmvme+Y+Y25eFOM85PpmgD2H4MfDHUr6ysPGa6rFYkOzW8Xl7iwHy5J7A88V9FoGCLuPzY59jXlvwF1iTVvhzp1tDO6S6XdGGdA3LIeRj2wR+Vephm/hAI7kc0ARTxtNE0au0ZPRh1A9vevDPjl8MLm4v7bUvCujw4cMbx/OO5m4wTuPP1r3j8M+wowOm0Y64HNAHg3wH+HOtaR4k/4SHVZmtFgVo0gCf64MMHJ7Af0r3nZ8voKT6DHqaeOBzyfWgDkfGGmfa2do2ZHK43A9M8Zr5p8d+DdS0/VZJgplhnckHsrZ6Zr6o8TEpEhXDZPKnv64ri9VS1uoGE+0q2OcjGeeaAPIfht4c0ie4Z9U3NPGGIUvtVgD14r2/w1Pb2EQt7WJY07Kv8ANcVZ+GbeC5WS3ZDnLfu/TnPIrrdEs3juJMA9QwOOBxQB2sFyvlnbkrwCcdfxrxn4q3Wr6N8WNO1LSHuZ4tRt1t7i3jG4MFOCCOnfOa9YslZrdk3liMjnqTgdaEewUXEl0kamNDktg/LjJwaAPlr4tGW38YNYyk7baBECjtkZrkC7cAO3BPIre8fawdb8TX2pqf3c0x8vIydo4HP0ArCiVWYhuvGOcY+tAGh4aYLqCZ5B6fX1r6u+HzMPDEHzHqf6V8qeHomGoIGU5BHy45FfVfw+jZvDFuVDYyegoA5/wDaAkEbEMFOGJO7oTXznq0duoEqbyzfe3dsenpxX0P+0QcPIcZ56V813TSPMy4zubge9AHdfBPxM/hnxfDI2Tp16fJuFzkgHox+lfV8S7Wkk3blfDLg5A47V8IxSNFLv+dWX+IHBU19N/s++NBrPh9dF1C4X7fZkrFuYZlj9fcigD1Yn1yPYdqRenTFOJGPk49Se9N7ckn6UAR53sQoO5DyM8Zx0/WpTtDnLAHHQdTTdvofyFcxfeA9DvPGMfi2aTUBqMRXAju2WPI6fL6eo6GgDH+LfifSdHtBDqM7xFsr8gJc8dFAryG58baNNexQ6S2oeVIr71uB0bAwQevbtXefGTwevinXfO81oJYl2xvtzknrxXM+G/hJNp+pR3N3K7ohOFKDrx+VAGh4NvbucgskixBeG4IA5r07Q1e4gEjqvmddoOcfgawdP0KK3YLbwsoU4A2cAnv/ADrrLAmGMq+VO3IPdsUAJJH5SGVdqseDhu/r9a8d+O2t6vpdlbx2d5NAl0zJO3Hzrjpn0r1u9dJPlVWG1gwC9M/zrxv9o1VGkaWdxVzO3GMZ+UnOPrQB4svQBc4A4FaMFmqBDJsfcASeoTvgis1GAAyuW656Y/CtXSo5omSd5FUc4jZv6UAamhQH+1kmQqoT5gAOfXIr6Y8ASXC+Gbf5pQCSR81fP2iW7MA7MA7uqbTkbgAfl+vOa+iPBcZj0CFGcKwJyD60Acl+0T96X6181XmPPkVW3DqPrX0p+0LkyPz3NfNdz8spYHnr9KAJrHT3ugSsyAgHIJ5zg1v/AA/1pvDviayukkRDDcLuPG3buwwB98muaV5EgHDBSevY5HTH40+xYefCpjVhuGVx1HvQB90RypcRpIhHlMAykHqDyD+VKTubHYflXH/CDWpNc8FWss8TI8JMHzA4YDoQfTtXZLgk/qaAAK2zHAoYAcgZx3pGyyfuyF98cflVP7GZEKXN1JMe3lnyxn8P8aAMzxPqGkaLpsusX8bBIyduRy79gPxrzNPjhobXJXUdMubdOQpRxJ9M4712fiHwZ4Imu0fVrSe5Y5ws95IyqfoWwK4nU/Benx6w8mmafp+m2jIVwoLuR/IHjt60ASH4zeHW1QQq10sTYG/yP8mvRNNvob61ExbIICkE9M15+nhvS5ZBbW+n26CNt2BCGYnGMljzXdaBpL2u4BhtKjAAPIoA0IbTc7J90Bh1PWvn79pTUI7jxLYaZHIH+yQmRjnPL9P0FfQutajYaHoN3qWoTCG2s4y7Z659B7npXxp4m1i513X73VrriS5mZ9o6IM8KPoOKAKdpJHHMDKpKHg+2e9dNb2MWxJBDK+BksOBxj9elcnXW+HZH1OygtVuUgMLjfzt4yPmJ64PPbtQgRpIc6vBaRyfIVSQMGyWyufoa+jfB0U39hQ+Wse3tk+wr5mtd39uhZojEY2wjgcH6+3WvpzwQJF8PQDLn3I9hQBzfx3gHmO3kByDkZPy/jXztc2NvNOzqAi5GQT91j1HHr/WvpD45708zZl2zwAuRk188XGk3slwqwMQCxOepJ/mf/rUAV7+yhnXyvN8pI0G0feAbpyTTdN0SefY1rtZpCApIO7J44HpWjeaJqccMUgiyzoSwjU/u+vX0PfirHhiOVPEmjwtNvlF5FGoXGD8/T6Dk0AfR2sSjwj4GgntVGNPiQsg6OoHzA/WtDwP4u0XxfoyajpdwuB8s0DH95E2PusP5HoazPi3bNc+EL9BkgowYBsE/Kfz5r5j+GHiqfwZ4tttUQF7cjybyJeC8Z649wRke9AH2YPmGei0L833B9aqaXqNnq2m2+oafcLc2lwoeKRehB/r6ira9MA7R7UARS2dtM++aJXIHBIrL1TRY5GV4wBgjC44HvW0mCeuaCSy7tpx6DvQBh6bpsVs7SLtJYfO2cE9ak1vVtN0PT3vNRuIreCNc7pGx+Vcf8UPHmh+Fopo0vopdQB+WzicF89iQOg9zXzv408Zaz4ruQ+oz7YEOUhRsKD6+5oA2Pi98RLzxpqAt7dng0iB8wxEYMjc/O39B71wI6UpPSkpCCpbaea3lEkEjRv2ZeCKiooA7fwbr1vcalEurgsFI2uq8H6gdK+ofB2oWdxoMMqq0eeqkZ5wK+O/DePtydO386+qvAX/ItQfU0xm18ZF0SCH7RqVysTDqAeTx0wOteGWuj+Jtc1IHwr4Wu1sw4ZLy+/cxkn+LHBPBz/SvqPxcunWshuRYxPOMAOVG4fQnmuDuNW1G6fyUlRFyFAQ/M4x2/X8qAOR0v4VLLsfxl4ia/YEutpZr9niB78j5mz+HWs7WU8B2HxE0PSvD2h2sepRSFjJC5VUXr8/qc8DPrXT+LtQfSvDc5i3mWQby8mQ2wDr+OK+ffAus3I8ZPqtw32m+ldSrtz1cAn3GP6UAfUnjHTptX8P3VrDJ5LyJwepDV8Z6raTafqVxZ3KsJYZCrbhgnnr+NfcNt88IBwGZeg7V87/tFeFI7TU21+GQKJGSNoR2Bzz7dOlAGJ8LvGWveCdPN/aoNU0BpCLy1B5t5DwG9VyOh+6a+gvC/wAQPCviGzSez1S3ikbIMEzKjqR1GDXyDpWpahpdybnTrp7eVlKMQeGU9QwPBH1qK5nM8/nFI42PXy1C5P0FAH2pqXiPSdPidpNRtA204DSjrtyK+bfiT8T/ABNq2p3NjaatLb2Ctt22xCB/xHOPxrzlpJGGGkcj03HFMpXFcfLI8rl5GLuTkseSfxplFFABRRRSEFFFFAGn4e/4/ovqP519WeAYpm8M25SF3HPIUmvlXw2M3yfUfzr6t+H880fhi3WOZ1XJ4DVSKR6L4u0t75gDK8W1t2RznHb6YrzjxB4t8CeDpTFqGpJ9sQjMMamaYcZ5A6ceuKr/ALQ3izWIYJLWyumsoSCD5LbWb/gXWvlCeOa5vSI0aSZjnC5LGgDtviv8QLrxRrly2nyz2+m8RxpnG9AOpHuSeKwfhtaJd+OtKjYrtWdXYZwTg1na1apb3/2WNg7IqqSvUv3H1z2rrLeHU/CNpBbW8QttXvVac3VxFhLdQDhY2PVj70AfVEt15TIUQOHcKTuACg4/OuO+Jmg2fijTGhaZSFVjkDPzLnBwPTIryLwL4/8AFGvanDp2oahC0QPmPMYgpOCOp7V7Vawo5e4kBcschU6lScg4/OgD5M1zT5tL1WawnXDxnr6g9KpV6n8ebLT7G4t1Xy/tkjl9wO5igyMHHQZ6cV5YvTmkIUcml28nrxXQeE/CWs+IIp7uys99nagGaWTITP8Acz3J9ulVNcubW/m8yO2FlcIfLaAdGPc54AwaLBYyKO4pSCDg8UlABSj34HY561JZ2893dxWttC808zhI0QZLE9hXqmvfC298L+CrLX3ubeS/Id7+zu1Xy1j25CqBkluOcEHngjFAHk1PKFUVz0bOK0/FFjb2OrFbQGO3mhiuY42JJjEiBtnPXGcZrOlZdkQHZSp+pJNAGh4a/wCP5Pw/nX1T4D/5FuD6mvlbw3/x/r9RX1T4D/5FuD6mmNFP4xaBda3dPHB8qZ+9XGaN4N0bwuXnWSW41BmCiWQDAyeVA/CvavEVtu1OQ4wGYlm649K8z1yWNdRladSJBIzbgxKEBD196APEPA6W2rfE+3N/FmJ7iSYxLxkrlgAK9K/apuLONNKs7eCEzSsZJHB5AUYUY9wf5V5P4DnWLx9pEowAb0DjgYZsf1r6af4ZeE315dWvIbm/ljwIYLiYvFHz2Xv+OaAPDPgHpMOseJL+1lRMw2ok2uMbtr8ivadS1uLQ9Hje3hMl/JIbe2iB3GRgc/8As34V5nqV5H4D+P15LDCBb3afcVtnEiDGP+BCvQdPgkuPDN54s1KFNOdg7WsLvuVIyOvszce9AHAa7YaZ4bd/EOtSx6lrFy5DGXBWBjniNOhx/nvXj15M1xdSzt96Ryx4A6/Strxp4gm16/EmxooE+6m7IJ9awKTYmzr/AIceONR8JXckcbGWwuMLPCxO0c8sB+NO8f6HYkp4g0W4W50+9LPKQDmF8n5DXHCui8Ey27XE2n3bzC1uVInVW4KDB3exHf2z6UAjniSaStLxNbWFprd3BpcrS2KyHyHY5YrjufzrNoAkt5pbe4iuIHKSxuHRh2IORXaeMPiTrHiaytbLUbWPyILcx4jlYbnJ5k49sDHIriGVlHzDFJQBLcTSXMzSzOzyMckk5/D6dB+FPueLa1VcZCMx49Tx/KoBnNSOcKF9EA69fegDQ8N/8f6H3H86+qfAf/ItwfU18reGv+P5Pw/nX1R4EI/4RuD6mmho77xbDNHFNOkZPynkdzXgus2uo39qzRtLA0tyVfbk7VKnkg19Ra9axtbSFueD+tcYPC+nmASDhvOD/d6mgD4eWzu7W+SaONi8UgZGAIyQcgj8q+1tDkN5o9leKRumt0k45HIz179a4e9+H+im9n4581snYPX9K9X8E6Ja23hi0tVZmWIFVJHbPSgD56/aY0UjxF4e1pUYK7eRM4XHCurDPc8Fqi+L3jaG40eTSNGPmLMqlZEwFQA9QvrXvXxO8Lafq/h+NbjI8idWXAzyRivNB8P9HZRkseP7tAHzE1jcscmNs+uDSfYLj/nm35V9P/8ACvtG9/8Avmj/AIV9o3v/AN80hHzB9guP+ebflUlva3cM8cqxElGBwc4I7g+xzj6V9N/8K+0b3/75pT8O9F8recnpj5B6mmB84+ILOSS6jeBJTC0YMW4fMq/3T7qcjn0qlbaVdTSogQjc2BkcV9PWPw50We4SHcygnn5QaaPAOjRszKCDkDO0ZoGfNt3pDRQMu/O0/IijO7nBPqKojTrjH+rbPoBX1Ne+BtKkWKCQl8DeWKDLE1Xi+HmjFzgkHB52igD5gFhc/wDPNvy61MdLnW1WUqS5YgAdgBX0uPh9ordQf++aU/D3RQoGOM/3RQB86eHbK4W8Q+W3UdvevqLwLbyf8I5BlWBye1UtP8A6Mk6lRj/gIr1DQ9CtYdNjjjYhR7UAf//Z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8" name="AutoShape 14" descr="data:image/jpg;base64,%20/9j/4AAQSkZJRgABAQEAYABgAAD/2wBDAAUDBAQEAwUEBAQFBQUGBwwIBwcHBw8LCwkMEQ8SEhEPERETFhwXExQaFRERGCEYGh0dHx8fExciJCIeJBweHx7/2wBDAQUFBQcGBw4ICA4eFBEUHh4eHh4eHh4eHh4eHh4eHh4eHh4eHh4eHh4eHh4eHh4eHh4eHh4eHh4eHh4eHh4eHh7/wAARCADNAIw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6s1i+MIOGGa5u58QSLIVVvfOKveLGOTt6njGOlcZdTHaygAKMlmJwiY7ljQB0Y8Q3RiZjtOOvoKz5vGEsELE7AEOSWOAB9elcDqvi7zBu0HT31oltr3BcRWkQ6HLH7xHtXifxO1m8uZzb614k+3TH500+wGy3i7AE+v60Ae5+IfjlpGnyyW8U322Zc4NufkB92PX8K5i4/aB1AgrbRW9uvHX5mx+NfNzvz8uQM03zG9aAPoSb45axLndfnB7LhaqH4xXjH95dFvq2a8G8xvWjzG9aVxXPd/8Ahb91/wA9x+dH/C37r/nuPzrwjzG9aPMb1p3Hc94Hxgux0uMfjU9v8bNVgYNHfsCOxIIrwDzG9aPMb1pXFc+mdM/aGvIXUX8MFzGB8zJ8j/4V6N4Q+L3hrxNKtvaX/kXZ/wCWFxhCT/sno34V8Qb29aUSOCCGYEHOQcc0AfoZ/bLf3u+OtOOsOo5YV8pfCL4u32nXFvofia4a5sGOyG6kOXhPYE91/UV9EpIrqGVt6EAgj35FMZ1EOrs2AWrct7hniDDFcJaEeYmDnJ5rrdPY/ZUoAz/Ese+Q5B29gO9eT/E3xHo/hnS/terKbjB/dWqfdJPqO/41634tmW2gmmYEhELED0xXwt4/13UvFPjKZriZ/LM/lwoTlY1BwOP60AO8ZfEHXPETyQib7FYEnbawfKuPfFcgetT3kKQ3EkUbl1VsBsYzye1QUhBRRRSEFKQQcGug0/wlrU1laancQrp+l3TgJqNycW46n5mGfTpjJqn4isYLSW1ltsiC5t1lQHgnkgnHUAkZAPODTsOxlUUUUhBRRRQAUUUUAKMc7ueK+lfgB4lmv/BKWt3IZWsZTCS3J2Yyv164/CvmmvV/2dndL3Vf3uyMogHGctk/0poaPo+zvVkkVeVYH7vtXdae6/ZE+npXjFpdZ1ACNz8v3h1K16z4duDNpMTt8x6A56imM5r4r61Aml6hb+biTym6NtPT/Gvhq6kYXbyBjuLE7geuRX1B+0XG32Z7yPcEZ9kgBwVbrz7GvmzRNLm1vxJZ6RArtJczBPlGTjufwGaADw54d1fxBcGHS7F59vLP0Rfqa7eP4S6jHGXvb6BWzgRRqTg9ySa+ivDnhvSdCso7SxgRVVQD78dTjvXC/GHxdpvhMQQyWc1zdXGZEjHyqQCOS3pzQB4X4g8F6tpMQcx+encqcY69vwrmCCp5rq/F/j7XPEVxIzMtpbsxIijJJx7k/wBMVyZpCOw8D+N7jw3oet6U8IvrbUbfZHbTDdDHKeDKR67c9O+K5Et8u3kkcZJycY6U2ii4XCiiikIKKKKACiinxo0jBI1LuxwqrySfTFMYz9K9r+Fmnx6L4WSa7zFc3rmQg8ELjCj69/xrjPC3g66icaprECJbxbXWFn+Zj1BI9OOldR4i15rgMIJFR9w3oehUDP4HpTsOx21nqsa3+xLgMzLyc9K9h8KXbNosLR4APNfKPh+5+16kLlmkBBXczHqc9Me1fSPg7zv7Bg2SHB5GDQBznx/0nV5obifTrWW7gmXEgjTeR35HavnfwDf/APCL+PtO1fU7O6EFtKfMxEVK7wVyc/Wvpz4heIbvRtY/cyDyicSDjp171xvjrxH4euvhdrU01rEtxK3k+XgSMXH3T64AJ57UAadt4+lj16T7fHBBprQloZXbaBg/xN09Pzrxj46eLtL8U+IYG0tmnitk2G5KbVfPOF74Hqaw/EfjCbWtLsbO5t1mNtCI0JyFBxjcFH3j05J/CvX/AIS/B3Tv7BTUfFFiZL+ch44ZGysK44yv97uaAPBLDSdSvxutbOWRf72ML+ZpmoWFxYuqXCgMRnjnHNfXF54IthbeTbhNvRVPAUenFcvr3wjttQt5EhdVfaNrk4YHPqaLBY+ZaK7nxn8MfEXh2R3W3e8th0dEOcfTvXOaH4b1vWbk29jYTO46koQox7/0pWFYyaK7DUfh9runMPtUcYT+Lkgrx6GsrVNDh0+1glk1CKRpASVUjIHbGKAMSpltblo/NW3laPGdwQ4q9p15pdncJK+nyXQBGQ8mP0Fex+APEPgvXY0sJwmn3ZBURXHRj2AI6/T9Kdh2PC3jdDiRGQ9gwxmtvwJBHceI7cyqrxxAylWPHH/1yK9o+MnhCwXwJcajaWyLc2rLJvCHcR0Pb0ry34f2dqNMvdSmUvJu+zxjeV4K8/XtQB02v6iskzY3ImdpLcgjjnjpXG3kssjzSQKG3YVm65z0HH0p+uS3CssrP5b7flXfnv09K5+4v7idFjeQqi4wF47Y5oA7TwlcQm9iHnICrKzJ7HqP619O+D0EmhQskjBcn7rcV8c+G3f7bENxwCMe1fWXw+uZl8MW6jgAnHH0oA5j9oONlkZB8xJyT/8AXr590zU7rRfEcWoQI0ohb95HJ8wkjPBBHQjGRX0H+0HcSJKSuPlP8q+bNQu2lkZVRY+TkDoR9KAPePBPhPw5efF2TWLOwibSn0+PULGAr8kUrHa2R0ypB49817fjjn5fqc183fs2eJJIfET6JcOSssbNFuIJGDyM/rX0cTIR8oG7tnp+NAHOeNfGvhzwfCsmtXwSSUEx28S75H9wvp7niuAuP2hPDccTmHQtWeUDCBjGFP1O7j8q39U+Evh/VtVl1nX76/1K5lbL7pdibecKAOQB9a4Dx3dfCjwje/2KngaW/ulwXZpnTAP+0W3Z/CgC5a/Hi31S7jsrrw40ENwwjDLOHIJ46YFd94Tjis4RdfYWijJIG5du36iuU+Det/DnX9Q+w6Z4Qg0vUoY2lRZVExYA8lXPORx+dexzRo8bKQAuMGgD5Z+PHiq+1TxZPpqLJb2Nm+1FAI8xsZJPqK80C9GyMevSvfvjF4QN/vGnRk3bMH+Ygcdz/n2rwGSN4ZHikUrIjFXHoRQBegsbRlG7VoEkOMq0bEA/XFd/4P8AhU3iGyW7sNeVARlWEPBIPY5rznT44prnyp5XjUqcFIy7FgMhQB6nj2r239n7w/rljfyX9xGbe1mjXMAk756lexoA9O0zR9XufAt1o+u+VPffZngMqHCynbhT7HgV83eD7XVrixPh2whZbiadzPM0mEt1GFJbPA6H64r68jOV2jjHUCvNfinoKyeANeg0dIbe6V/Nn8oYaQA7sEdeaAPAPGuk3GjahDYyXP2rCBkkPf1HuO4+tc9JG2PMYggjIPrXS+LAU0nQyufNNru55P1Nc9ueUhljwDwCBQBd8MKW1FFHXI/nX1z8ObTHhaDL8ljn9K+RvDoI1CP2I3AetfWPw9uNvhiAHJ5P8hQByn7Qv/LTg8V81XQ/eNwwb0PQjFfTP7QfCSyYySdoHvjmvme+Y+Y25eFOM85PpmgD2H4MfDHUr6ysPGa6rFYkOzW8Xl7iwHy5J7A88V9FoGCLuPzY59jXlvwF1iTVvhzp1tDO6S6XdGGdA3LIeRj2wR+Vephm/hAI7kc0ARTxtNE0au0ZPRh1A9vevDPjl8MLm4v7bUvCujw4cMbx/OO5m4wTuPP1r3j8M+wowOm0Y64HNAHg3wH+HOtaR4k/4SHVZmtFgVo0gCf64MMHJ7Af0r3nZ8voKT6DHqaeOBzyfWgDkfGGmfa2do2ZHK43A9M8Zr5p8d+DdS0/VZJgplhnckHsrZ6Zr6o8TEpEhXDZPKnv64ri9VS1uoGE+0q2OcjGeeaAPIfht4c0ie4Z9U3NPGGIUvtVgD14r2/w1Pb2EQt7WJY07Kv8ANcVZ+GbeC5WS3ZDnLfu/TnPIrrdEs3juJMA9QwOOBxQB2sFyvlnbkrwCcdfxrxn4q3Wr6N8WNO1LSHuZ4tRt1t7i3jG4MFOCCOnfOa9YslZrdk3liMjnqTgdaEewUXEl0kamNDktg/LjJwaAPlr4tGW38YNYyk7baBECjtkZrkC7cAO3BPIre8fawdb8TX2pqf3c0x8vIydo4HP0ArCiVWYhuvGOcY+tAGh4aYLqCZ5B6fX1r6u+HzMPDEHzHqf6V8qeHomGoIGU5BHy45FfVfw+jZvDFuVDYyegoA5/wDaAkEbEMFOGJO7oTXznq0duoEqbyzfe3dsenpxX0P+0QcPIcZ56V813TSPMy4zubge9AHdfBPxM/hnxfDI2Tp16fJuFzkgHox+lfV8S7Wkk3blfDLg5A47V8IxSNFLv+dWX+IHBU19N/s++NBrPh9dF1C4X7fZkrFuYZlj9fcigD1Yn1yPYdqRenTFOJGPk49Se9N7ckn6UAR53sQoO5DyM8Zx0/WpTtDnLAHHQdTTdvofyFcxfeA9DvPGMfi2aTUBqMRXAju2WPI6fL6eo6GgDH+LfifSdHtBDqM7xFsr8gJc8dFAryG58baNNexQ6S2oeVIr71uB0bAwQevbtXefGTwevinXfO81oJYl2xvtzknrxXM+G/hJNp+pR3N3K7ohOFKDrx+VAGh4NvbucgskixBeG4IA5r07Q1e4gEjqvmddoOcfgawdP0KK3YLbwsoU4A2cAnv/ADrrLAmGMq+VO3IPdsUAJJH5SGVdqseDhu/r9a8d+O2t6vpdlbx2d5NAl0zJO3Hzrjpn0r1u9dJPlVWG1gwC9M/zrxv9o1VGkaWdxVzO3GMZ+UnOPrQB4svQBc4A4FaMFmqBDJsfcASeoTvgis1GAAyuW656Y/CtXSo5omSd5FUc4jZv6UAamhQH+1kmQqoT5gAOfXIr6Y8ASXC+Gbf5pQCSR81fP2iW7MA7MA7uqbTkbgAfl+vOa+iPBcZj0CFGcKwJyD60Acl+0T96X6181XmPPkVW3DqPrX0p+0LkyPz3NfNdz8spYHnr9KAJrHT3ugSsyAgHIJ5zg1v/AA/1pvDviayukkRDDcLuPG3buwwB98muaV5EgHDBSevY5HTH40+xYefCpjVhuGVx1HvQB90RypcRpIhHlMAykHqDyD+VKTubHYflXH/CDWpNc8FWss8TI8JMHzA4YDoQfTtXZLgk/qaAAK2zHAoYAcgZx3pGyyfuyF98cflVP7GZEKXN1JMe3lnyxn8P8aAMzxPqGkaLpsusX8bBIyduRy79gPxrzNPjhobXJXUdMubdOQpRxJ9M4712fiHwZ4Imu0fVrSe5Y5ws95IyqfoWwK4nU/Benx6w8mmafp+m2jIVwoLuR/IHjt60ASH4zeHW1QQq10sTYG/yP8mvRNNvob61ExbIICkE9M15+nhvS5ZBbW+n26CNt2BCGYnGMljzXdaBpL2u4BhtKjAAPIoA0IbTc7J90Bh1PWvn79pTUI7jxLYaZHIH+yQmRjnPL9P0FfQutajYaHoN3qWoTCG2s4y7Z659B7npXxp4m1i513X73VrriS5mZ9o6IM8KPoOKAKdpJHHMDKpKHg+2e9dNb2MWxJBDK+BksOBxj9elcnXW+HZH1OygtVuUgMLjfzt4yPmJ64PPbtQgRpIc6vBaRyfIVSQMGyWyufoa+jfB0U39hQ+Wse3tk+wr5mtd39uhZojEY2wjgcH6+3WvpzwQJF8PQDLn3I9hQBzfx3gHmO3kByDkZPy/jXztc2NvNOzqAi5GQT91j1HHr/WvpD45708zZl2zwAuRk188XGk3slwqwMQCxOepJ/mf/rUAV7+yhnXyvN8pI0G0feAbpyTTdN0SefY1rtZpCApIO7J44HpWjeaJqccMUgiyzoSwjU/u+vX0PfirHhiOVPEmjwtNvlF5FGoXGD8/T6Dk0AfR2sSjwj4GgntVGNPiQsg6OoHzA/WtDwP4u0XxfoyajpdwuB8s0DH95E2PusP5HoazPi3bNc+EL9BkgowYBsE/Kfz5r5j+GHiqfwZ4tttUQF7cjybyJeC8Z649wRke9AH2YPmGei0L833B9aqaXqNnq2m2+oafcLc2lwoeKRehB/r6ira9MA7R7UARS2dtM++aJXIHBIrL1TRY5GV4wBgjC44HvW0mCeuaCSy7tpx6DvQBh6bpsVs7SLtJYfO2cE9ak1vVtN0PT3vNRuIreCNc7pGx+Vcf8UPHmh+Fopo0vopdQB+WzicF89iQOg9zXzv408Zaz4ruQ+oz7YEOUhRsKD6+5oA2Pi98RLzxpqAt7dng0iB8wxEYMjc/O39B71wI6UpPSkpCCpbaea3lEkEjRv2ZeCKiooA7fwbr1vcalEurgsFI2uq8H6gdK+ofB2oWdxoMMqq0eeqkZ5wK+O/DePtydO386+qvAX/ItQfU0xm18ZF0SCH7RqVysTDqAeTx0wOteGWuj+Jtc1IHwr4Wu1sw4ZLy+/cxkn+LHBPBz/SvqPxcunWshuRYxPOMAOVG4fQnmuDuNW1G6fyUlRFyFAQ/M4x2/X8qAOR0v4VLLsfxl4ia/YEutpZr9niB78j5mz+HWs7WU8B2HxE0PSvD2h2sepRSFjJC5VUXr8/qc8DPrXT+LtQfSvDc5i3mWQby8mQ2wDr+OK+ffAus3I8ZPqtw32m+ldSrtz1cAn3GP6UAfUnjHTptX8P3VrDJ5LyJwepDV8Z6raTafqVxZ3KsJYZCrbhgnnr+NfcNt88IBwGZeg7V87/tFeFI7TU21+GQKJGSNoR2Bzz7dOlAGJ8LvGWveCdPN/aoNU0BpCLy1B5t5DwG9VyOh+6a+gvC/wAQPCviGzSez1S3ikbIMEzKjqR1GDXyDpWpahpdybnTrp7eVlKMQeGU9QwPBH1qK5nM8/nFI42PXy1C5P0FAH2pqXiPSdPidpNRtA204DSjrtyK+bfiT8T/ABNq2p3NjaatLb2Ctt22xCB/xHOPxrzlpJGGGkcj03HFMpXFcfLI8rl5GLuTkseSfxplFFABRRRSEFFFFAGn4e/4/ovqP519WeAYpm8M25SF3HPIUmvlXw2M3yfUfzr6t+H880fhi3WOZ1XJ4DVSKR6L4u0t75gDK8W1t2RznHb6YrzjxB4t8CeDpTFqGpJ9sQjMMamaYcZ5A6ceuKr/ALQ3izWIYJLWyumsoSCD5LbWb/gXWvlCeOa5vSI0aSZjnC5LGgDtviv8QLrxRrly2nyz2+m8RxpnG9AOpHuSeKwfhtaJd+OtKjYrtWdXYZwTg1na1apb3/2WNg7IqqSvUv3H1z2rrLeHU/CNpBbW8QttXvVac3VxFhLdQDhY2PVj70AfVEt15TIUQOHcKTuACg4/OuO+Jmg2fijTGhaZSFVjkDPzLnBwPTIryLwL4/8AFGvanDp2oahC0QPmPMYgpOCOp7V7Vawo5e4kBcschU6lScg4/OgD5M1zT5tL1WawnXDxnr6g9KpV6n8ebLT7G4t1Xy/tkjl9wO5igyMHHQZ6cV5YvTmkIUcml28nrxXQeE/CWs+IIp7uys99nagGaWTITP8Acz3J9ulVNcubW/m8yO2FlcIfLaAdGPc54AwaLBYyKO4pSCDg8UlABSj34HY561JZ2893dxWttC808zhI0QZLE9hXqmvfC298L+CrLX3ubeS/Id7+zu1Xy1j25CqBkluOcEHngjFAHk1PKFUVz0bOK0/FFjb2OrFbQGO3mhiuY42JJjEiBtnPXGcZrOlZdkQHZSp+pJNAGh4a/wCP5Pw/nX1T4D/5FuD6mvlbw3/x/r9RX1T4D/5FuD6mmNFP4xaBda3dPHB8qZ+9XGaN4N0bwuXnWSW41BmCiWQDAyeVA/CvavEVtu1OQ4wGYlm649K8z1yWNdRladSJBIzbgxKEBD196APEPA6W2rfE+3N/FmJ7iSYxLxkrlgAK9K/apuLONNKs7eCEzSsZJHB5AUYUY9wf5V5P4DnWLx9pEowAb0DjgYZsf1r6af4ZeE315dWvIbm/ljwIYLiYvFHz2Xv+OaAPDPgHpMOseJL+1lRMw2ok2uMbtr8ivadS1uLQ9Hje3hMl/JIbe2iB3GRgc/8As34V5nqV5H4D+P15LDCBb3afcVtnEiDGP+BCvQdPgkuPDN54s1KFNOdg7WsLvuVIyOvszce9AHAa7YaZ4bd/EOtSx6lrFy5DGXBWBjniNOhx/nvXj15M1xdSzt96Ryx4A6/Strxp4gm16/EmxooE+6m7IJ9awKTYmzr/AIceONR8JXckcbGWwuMLPCxO0c8sB+NO8f6HYkp4g0W4W50+9LPKQDmF8n5DXHCui8Ey27XE2n3bzC1uVInVW4KDB3exHf2z6UAjniSaStLxNbWFprd3BpcrS2KyHyHY5YrjufzrNoAkt5pbe4iuIHKSxuHRh2IORXaeMPiTrHiaytbLUbWPyILcx4jlYbnJ5k49sDHIriGVlHzDFJQBLcTSXMzSzOzyMckk5/D6dB+FPueLa1VcZCMx49Tx/KoBnNSOcKF9EA69fegDQ8N/8f6H3H86+qfAf/ItwfU18reGv+P5Pw/nX1R4EI/4RuD6mmho77xbDNHFNOkZPynkdzXgus2uo39qzRtLA0tyVfbk7VKnkg19Ra9axtbSFueD+tcYPC+nmASDhvOD/d6mgD4eWzu7W+SaONi8UgZGAIyQcgj8q+1tDkN5o9leKRumt0k45HIz179a4e9+H+im9n4581snYPX9K9X8E6Ja23hi0tVZmWIFVJHbPSgD56/aY0UjxF4e1pUYK7eRM4XHCurDPc8Fqi+L3jaG40eTSNGPmLMqlZEwFQA9QvrXvXxO8Lafq/h+NbjI8idWXAzyRivNB8P9HZRkseP7tAHzE1jcscmNs+uDSfYLj/nm35V9P/8ACvtG9/8Avmj/AIV9o3v/AN80hHzB9guP+ebflUlva3cM8cqxElGBwc4I7g+xzj6V9N/8K+0b3/75pT8O9F8recnpj5B6mmB84+ILOSS6jeBJTC0YMW4fMq/3T7qcjn0qlbaVdTSogQjc2BkcV9PWPw50We4SHcygnn5QaaPAOjRszKCDkDO0ZoGfNt3pDRQMu/O0/IijO7nBPqKojTrjH+rbPoBX1Ne+BtKkWKCQl8DeWKDLE1Xi+HmjFzgkHB52igD5gFhc/wDPNvy61MdLnW1WUqS5YgAdgBX0uPh9ordQf++aU/D3RQoGOM/3RQB86eHbK4W8Q+W3UdvevqLwLbyf8I5BlWBye1UtP8A6Mk6lRj/gIr1DQ9CtYdNjjjYhR7UAf//Z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80" name="Picture 16" descr="Изображение логотип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548680"/>
            <a:ext cx="1905000" cy="1724025"/>
          </a:xfrm>
          <a:prstGeom prst="rect">
            <a:avLst/>
          </a:prstGeom>
          <a:noFill/>
        </p:spPr>
      </p:pic>
      <p:pic>
        <p:nvPicPr>
          <p:cNvPr id="6146" name="Picture 2" descr="https://regnum.ru/uploads/pictures/news/2020/05/05/regnum_picture_1588628492145717_norm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212976"/>
            <a:ext cx="5595843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5400600" cy="6336704"/>
          </a:xfrm>
        </p:spPr>
        <p:txBody>
          <a:bodyPr>
            <a:normAutofit fontScale="85000" lnSpcReduction="10000"/>
          </a:bodyPr>
          <a:lstStyle/>
          <a:p>
            <a:pPr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преддверии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Великой Отечественной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войны комсомольцы активно привлекаются к развитию оборонной промышленности и отраслям, связанным с ней, в частности чёрной и цветной металлургии, нефтедобыче. Расширяются шефские связи с Воздушным и Военно-морским флотами. ЦК ВЛКСМ проводит массовый военно-технический экзамен комсомольцев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1940 г. среди командиров Красной Армии было 22% комсомольцев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i06.fotocdn.net/s110/0bb3f8460c48e5f2/public_pin_l/2446208651.jpg"/>
          <p:cNvPicPr>
            <a:picLocks noChangeAspect="1" noChangeArrowheads="1"/>
          </p:cNvPicPr>
          <p:nvPr/>
        </p:nvPicPr>
        <p:blipFill>
          <a:blip r:embed="rId2" cstate="print"/>
          <a:srcRect l="16172" r="21836"/>
          <a:stretch>
            <a:fillRect/>
          </a:stretch>
        </p:blipFill>
        <p:spPr bwMode="auto">
          <a:xfrm>
            <a:off x="5652120" y="1268760"/>
            <a:ext cx="3096344" cy="3814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pPr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Уже в первый год войны в ряды армии влилось около 2 млн. комсомольцев. Создавались комсомольские воинские подразделения и части. Комсомольское пополнение шло в воздушно-десантные войска, ударные батальоны лыжников, гвардейские минометные части, на флот.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640960" cy="360039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Так, по комсомольским мобилизациям на формирование воздушно-десантных частей было призвано 144 тыс. человек, лыжных батальонов — 60 тыс., гвардейских минометных частей — 41 тыс., для разведывательно-диверсионной работы в тылу врага — более 24 тыс. человек.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годы Великой Отечественной войны 11603 человека были удостоены звания Героя Советского Союза. Из них 7000 человек были комсомольцами, пионерами и людьми до 30 лет.</a:t>
            </a:r>
          </a:p>
          <a:p>
            <a:endParaRPr lang="ru-RU" dirty="0"/>
          </a:p>
        </p:txBody>
      </p:sp>
      <p:pic>
        <p:nvPicPr>
          <p:cNvPr id="4098" name="Picture 2" descr="https://rmbs-ufa.ru/images/novosti/10/Komsomol/SiLUUTmM9u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573016"/>
            <a:ext cx="4680520" cy="3121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5760640" cy="47525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Орден Ленина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выдавался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 выдающиеся заслуги перед Родиной в годы Великой Отечественной войны Советского Союза против гитлеровской Германии, за большую работу по воспитанию советской молодёжи в духе беззаветной преданности социалистическому Отечеству.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s://fsd.multiurok.ru/html/2021/10/03/s_6159b03bdc914/phpDa7icC_Oformlenie-shkolnogo--stenda--posvyacshennogo-Geroyu-Socialisticheskogo-Truda---Svirinu-YU_html_746b31f1376f44c2.jpg"/>
          <p:cNvPicPr>
            <a:picLocks noChangeAspect="1" noChangeArrowheads="1"/>
          </p:cNvPicPr>
          <p:nvPr/>
        </p:nvPicPr>
        <p:blipFill>
          <a:blip r:embed="rId2" cstate="print"/>
          <a:srcRect l="25522" r="22140"/>
          <a:stretch>
            <a:fillRect/>
          </a:stretch>
        </p:blipFill>
        <p:spPr bwMode="auto">
          <a:xfrm>
            <a:off x="6156176" y="692696"/>
            <a:ext cx="2338037" cy="449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50547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годы войны в рядах Советской Армии сражались около 11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членов ВЛКСМ, а вступили в комсомол 4,5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человек. За мужество и отвагу были награждены орденами и медалями 3,5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человек и 7 тыс. комсомольцев и воспитанников ВЛКСМ удостоены звания Героя Советского Союза, 60 получили его дважды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вклад в Победу в Великой отечественной войне внесли комсомольцы и молодежь.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i="1" dirty="0" smtClean="0"/>
              <a:t>Комсомольцы – герои ВОВ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764" y="1052736"/>
            <a:ext cx="8820472" cy="1224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 годы войны в стране стали известны имена героев – комсомольцев. </a:t>
            </a:r>
            <a:r>
              <a:rPr lang="ru-RU" dirty="0" smtClean="0"/>
              <a:t>Среди них: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5877272"/>
            <a:ext cx="2448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Олег Кошевой</a:t>
            </a:r>
            <a:endParaRPr lang="ru-RU" sz="2400" b="1" dirty="0"/>
          </a:p>
        </p:txBody>
      </p:sp>
      <p:pic>
        <p:nvPicPr>
          <p:cNvPr id="1026" name="Picture 2" descr="https://rov-adm.su/wp-content/uploads/2022/02/1.-Oleg-Vasilevich-Koshevoy.jpg"/>
          <p:cNvPicPr>
            <a:picLocks noChangeAspect="1" noChangeArrowheads="1"/>
          </p:cNvPicPr>
          <p:nvPr/>
        </p:nvPicPr>
        <p:blipFill>
          <a:blip r:embed="rId2" cstate="print"/>
          <a:srcRect b="8166"/>
          <a:stretch>
            <a:fillRect/>
          </a:stretch>
        </p:blipFill>
        <p:spPr bwMode="auto">
          <a:xfrm>
            <a:off x="611560" y="2492896"/>
            <a:ext cx="2376264" cy="334751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419872" y="5805264"/>
            <a:ext cx="23593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Сергей Тюленин</a:t>
            </a:r>
            <a:endParaRPr lang="ru-RU" sz="2400" b="1" dirty="0"/>
          </a:p>
        </p:txBody>
      </p:sp>
      <p:pic>
        <p:nvPicPr>
          <p:cNvPr id="1032" name="Picture 8" descr="https://pp.userapi.com/5m40HQXWgvT-pd8pzQkSOvSCAZ6xkunq6lZXeQ/TzotgywmHK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492896"/>
            <a:ext cx="2606230" cy="338437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6228184" y="5877272"/>
            <a:ext cx="25957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Дмитрий Огурцов</a:t>
            </a:r>
            <a:endParaRPr lang="ru-RU" sz="2400" b="1" dirty="0"/>
          </a:p>
        </p:txBody>
      </p:sp>
      <p:sp>
        <p:nvSpPr>
          <p:cNvPr id="1034" name="AutoShape 10" descr="https://www.molodguard.ru/molgv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www.molodguard.ru/molgv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Рисунок 16" descr="орургоу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2493634"/>
            <a:ext cx="2448272" cy="338363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05064"/>
            <a:ext cx="23353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/>
              <a:t>Ульяна</a:t>
            </a:r>
            <a:r>
              <a:rPr lang="ru-RU" sz="2400" b="1" dirty="0" smtClean="0"/>
              <a:t> Громова</a:t>
            </a:r>
            <a:endParaRPr lang="ru-RU" sz="2400" b="1" dirty="0"/>
          </a:p>
        </p:txBody>
      </p:sp>
      <p:pic>
        <p:nvPicPr>
          <p:cNvPr id="5" name="Picture 4" descr="https://static1-repo.aif.ru/1/fd/522537/556ab9b433177f0e712c63b4dcd98843.jpg"/>
          <p:cNvPicPr>
            <a:picLocks noChangeAspect="1" noChangeArrowheads="1"/>
          </p:cNvPicPr>
          <p:nvPr/>
        </p:nvPicPr>
        <p:blipFill>
          <a:blip r:embed="rId2" cstate="print"/>
          <a:srcRect b="11036"/>
          <a:stretch>
            <a:fillRect/>
          </a:stretch>
        </p:blipFill>
        <p:spPr bwMode="auto">
          <a:xfrm>
            <a:off x="323528" y="404664"/>
            <a:ext cx="2659299" cy="3589406"/>
          </a:xfrm>
          <a:prstGeom prst="rect">
            <a:avLst/>
          </a:prstGeom>
          <a:noFill/>
        </p:spPr>
      </p:pic>
      <p:pic>
        <p:nvPicPr>
          <p:cNvPr id="6" name="Picture 6" descr="https://static.tildacdn.com/tild6338-3236-4565-b262-393766643365/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636912"/>
            <a:ext cx="2448271" cy="337692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72200" y="6021288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Любовь </a:t>
            </a:r>
            <a:r>
              <a:rPr lang="ru-RU" sz="2400" b="1" dirty="0" smtClean="0"/>
              <a:t>Шевцова</a:t>
            </a:r>
            <a:endParaRPr lang="ru-RU" sz="2400" b="1" dirty="0"/>
          </a:p>
        </p:txBody>
      </p:sp>
      <p:pic>
        <p:nvPicPr>
          <p:cNvPr id="8" name="Picture 2" descr="https://sun9-50.userapi.com/impg/DO4oBUshUceM2eorEzDm7Efm7ZImxIRR-U_VGQ/BJ_INsanoR8.jpg?size=1484x1677&amp;quality=95&amp;sign=fda84369b3b5c417a398096f7822e699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772816"/>
            <a:ext cx="2803717" cy="316835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987824" y="4869160"/>
            <a:ext cx="31679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Зоя Космодемьянская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338243" y="260648"/>
            <a:ext cx="56712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/>
              <a:t>Женщины - герои ВОВ</a:t>
            </a:r>
            <a:endParaRPr lang="ru-RU" sz="4400" b="1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277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Комсомольцы - герои Великой Отечественной войны</vt:lpstr>
      <vt:lpstr>Слайд 2</vt:lpstr>
      <vt:lpstr>Слайд 3</vt:lpstr>
      <vt:lpstr>Слайд 4</vt:lpstr>
      <vt:lpstr>Слайд 5</vt:lpstr>
      <vt:lpstr>Слайд 6</vt:lpstr>
      <vt:lpstr>Комсомольцы – герои ВОВ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Комсомольцы -герои Великой Отечественной войны</dc:title>
  <dc:creator>Полина</dc:creator>
  <cp:lastModifiedBy>Полина</cp:lastModifiedBy>
  <cp:revision>16</cp:revision>
  <dcterms:created xsi:type="dcterms:W3CDTF">2022-11-24T13:14:36Z</dcterms:created>
  <dcterms:modified xsi:type="dcterms:W3CDTF">2022-12-01T12:38:20Z</dcterms:modified>
</cp:coreProperties>
</file>