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6B8BA91-2F57-4FFA-89FB-2CD8D0880979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D7A10C-AE74-4048-93D5-896000F29234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2BADB-0C73-43C7-BB4C-44EA32485C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009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  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2BADB-0C73-43C7-BB4C-44EA32485C6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061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338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075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53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246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60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38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40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828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617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943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063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77E87-878B-4764-82F9-73DDA47B32F1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B20DE-0AE2-4F6F-96B9-D56D7F081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257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zen.yandex.ru/media/unesennie/kak-vygliadeli-russkie-jensciny-do-petra-i-zachem-on-unichtojil-russkie-tradicii-60ab3aa1faaaad2dd80e78ff" TargetMode="External"/><Relationship Id="rId2" Type="http://schemas.openxmlformats.org/officeDocument/2006/relationships/hyperlink" Target="https://cyberlesson.ru/odezhda-vo-vremena-petra-1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ia.ru/20130314/926340592.html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«Мода при Петре </a:t>
            </a:r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4077072"/>
            <a:ext cx="3960440" cy="1752600"/>
          </a:xfrm>
        </p:spPr>
        <p:txBody>
          <a:bodyPr>
            <a:normAutofit/>
          </a:bodyPr>
          <a:lstStyle/>
          <a:p>
            <a:pPr algn="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</a:t>
            </a:r>
            <a:r>
              <a:rPr lang="ru-RU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 algn="r"/>
            <a:r>
              <a:rPr lang="ru-RU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Сотникова Екатерина </a:t>
            </a: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Игоревна</a:t>
            </a: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r"/>
            <a:r>
              <a:rPr lang="ru-RU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Калачева Алена Владимировна</a:t>
            </a: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24000" y="116632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7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общее образовательное учреждение</a:t>
            </a:r>
          </a:p>
          <a:p>
            <a:r>
              <a:rPr lang="ru-RU" sz="17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«Радищевская средняя общеобразовательная школа»</a:t>
            </a:r>
          </a:p>
          <a:p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270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556" y="-10379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Украшения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351" y="83671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Среди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русских ювелирных изделий впервые появились броши, диадемы, пряжки для обуви и платьев, запонки и др., широко распространенные в это время в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Европе. 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В 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Петербурге было много опытных иностранных ювелиров - Жан-Пьер </a:t>
            </a:r>
            <a:r>
              <a:rPr lang="ru-RU" sz="1600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Адор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Иоганн </a:t>
            </a:r>
            <a:r>
              <a:rPr lang="ru-RU" sz="1600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Голиб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Шарф, Иеремия </a:t>
            </a:r>
            <a:r>
              <a:rPr lang="ru-RU" sz="1600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Позье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endParaRPr lang="ru-RU" sz="16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2351" y="5475122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рассмотрела моду дворянства в петровскую эпоху.  Проанализировав источники, я выясняла, что сам Петр 1 являлся эталоном и законодателем моды.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869" y="1736424"/>
            <a:ext cx="4272993" cy="3204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0" y="2063473"/>
            <a:ext cx="4603539" cy="3299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301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254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4668509"/>
              </p:ext>
            </p:extLst>
          </p:nvPr>
        </p:nvGraphicFramePr>
        <p:xfrm>
          <a:off x="282349" y="2924944"/>
          <a:ext cx="8579297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9467">
                  <a:extLst>
                    <a:ext uri="{9D8B030D-6E8A-4147-A177-3AD203B41FA5}">
                      <a16:colId xmlns:a16="http://schemas.microsoft.com/office/drawing/2014/main" val="1644474582"/>
                    </a:ext>
                  </a:extLst>
                </a:gridCol>
                <a:gridCol w="2859467">
                  <a:extLst>
                    <a:ext uri="{9D8B030D-6E8A-4147-A177-3AD203B41FA5}">
                      <a16:colId xmlns:a16="http://schemas.microsoft.com/office/drawing/2014/main" val="870662097"/>
                    </a:ext>
                  </a:extLst>
                </a:gridCol>
                <a:gridCol w="2860363">
                  <a:extLst>
                    <a:ext uri="{9D8B030D-6E8A-4147-A177-3AD203B41FA5}">
                      <a16:colId xmlns:a16="http://schemas.microsoft.com/office/drawing/2014/main" val="4005024310"/>
                    </a:ext>
                  </a:extLst>
                </a:gridCol>
              </a:tblGrid>
              <a:tr h="202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Линии сравнения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Одежда до Петра I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Одежда при Петре I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719808"/>
                  </a:ext>
                </a:extLst>
              </a:tr>
              <a:tr h="2070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Высшие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слои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общества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Мужская: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порты, рубаха, кафтан, ферязь, зипун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шуба, шапка,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сапоги ниже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колена.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Женская: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рубаха, сарафан-шушун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летник, душегрея, шуба, муфта, кика, платок, кокошник,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повойник,  сапоги ниже колена.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Мужская: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 парик, шляпа-треуголка,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короткий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прилегающий кафтан и камзол, кюлоты, длинные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чулки,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башмаки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пряжками,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сапоги-ботфорты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Женская: белый </a:t>
                      </a:r>
                      <a:r>
                        <a:rPr lang="ru-RU" sz="160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парик</a:t>
                      </a:r>
                      <a:r>
                        <a:rPr lang="ru-RU" sz="160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baseline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широкая каркасная юбка, корсаж с глубоким декольте, туфли на высоких каблуках.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217859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52464" y="1615898"/>
            <a:ext cx="85792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 работы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 проектом 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изучила трансформацию модных тенденций в одежде и украшениях высших слоев общества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узнала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как Петр 1 переодел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население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России в европейское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платье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22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сточники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2"/>
              </a:rPr>
              <a:t>https://cyberlesson.ru/odezhda-vo-vremena-petra-1/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3"/>
              </a:rPr>
              <a:t>https://zen.yandex.ru/media/unesennie/kak-vygliadeli-russkie-jensciny-do-petra-i-zachem-on-unichtojil-russkie-tradicii-60ab3aa1faaaad2dd80e78ff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1400" u="sng" dirty="0">
                <a:latin typeface="Times New Roman" pitchFamily="18" charset="0"/>
                <a:cs typeface="Times New Roman" pitchFamily="18" charset="0"/>
                <a:hlinkClick r:id="rId2"/>
              </a:rPr>
              <a:t>https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1400" u="sng" dirty="0" err="1">
                <a:latin typeface="Times New Roman" pitchFamily="18" charset="0"/>
                <a:cs typeface="Times New Roman" pitchFamily="18" charset="0"/>
                <a:hlinkClick r:id="rId2"/>
              </a:rPr>
              <a:t>cyberlesson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1400" u="sng" dirty="0" err="1"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en-US" sz="1400" u="sng" dirty="0" err="1">
                <a:latin typeface="Times New Roman" pitchFamily="18" charset="0"/>
                <a:cs typeface="Times New Roman" pitchFamily="18" charset="0"/>
                <a:hlinkClick r:id="rId2"/>
              </a:rPr>
              <a:t>odezhda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2"/>
              </a:rPr>
              <a:t>-</a:t>
            </a:r>
            <a:r>
              <a:rPr lang="en-US" sz="1400" u="sng" dirty="0" err="1">
                <a:latin typeface="Times New Roman" pitchFamily="18" charset="0"/>
                <a:cs typeface="Times New Roman" pitchFamily="18" charset="0"/>
                <a:hlinkClick r:id="rId2"/>
              </a:rPr>
              <a:t>vo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2"/>
              </a:rPr>
              <a:t>-</a:t>
            </a:r>
            <a:r>
              <a:rPr lang="en-US" sz="1400" u="sng" dirty="0" err="1">
                <a:latin typeface="Times New Roman" pitchFamily="18" charset="0"/>
                <a:cs typeface="Times New Roman" pitchFamily="18" charset="0"/>
                <a:hlinkClick r:id="rId2"/>
              </a:rPr>
              <a:t>vremena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2"/>
              </a:rPr>
              <a:t>-</a:t>
            </a:r>
            <a:r>
              <a:rPr lang="en-US" sz="1400" u="sng" dirty="0" err="1">
                <a:latin typeface="Times New Roman" pitchFamily="18" charset="0"/>
                <a:cs typeface="Times New Roman" pitchFamily="18" charset="0"/>
                <a:hlinkClick r:id="rId2"/>
              </a:rPr>
              <a:t>petra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2"/>
              </a:rPr>
              <a:t>-1/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4"/>
              </a:rPr>
              <a:t>https://ria.ru/20130314/926340592.html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68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32732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79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узнать, как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Петр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переодел высшие слои населения России.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Поставленная </a:t>
            </a:r>
            <a:r>
              <a:rPr lang="ru-RU" sz="19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реализуется через следующие </a:t>
            </a:r>
            <a:r>
              <a:rPr lang="ru-RU" sz="1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адачи</a:t>
            </a:r>
            <a:r>
              <a:rPr lang="ru-RU" sz="19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19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специальную литературу, документы и материалы сети интернет по истории моды;</a:t>
            </a:r>
          </a:p>
          <a:p>
            <a:pPr lvl="0"/>
            <a:r>
              <a:rPr lang="ru-RU" sz="19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трансформацию модных тенденций в одежде и украшениях;</a:t>
            </a:r>
          </a:p>
          <a:p>
            <a:pPr lvl="0"/>
            <a:r>
              <a:rPr lang="ru-RU" sz="19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макет нарядов и украшений.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00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7809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</a:t>
            </a:r>
            <a:b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 русский </a:t>
            </a:r>
            <a:r>
              <a:rPr lang="ru-RU" sz="27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костюм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Петра 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27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588" y="1268760"/>
            <a:ext cx="8620472" cy="28083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Русское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платье описывали как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восточное.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Исконные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русские наряды отличались тяжестью и многослойностью.  По количеству предметов одежды, надетых на человека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можно было определить принадлежность к тому или иному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классу.</a:t>
            </a:r>
            <a:endParaRPr lang="ru-RU" sz="16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myslide.ru/documents_7/40d9e28cb2315fa303d741cf80fb36a4/img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" t="14815" r="760" b="7296"/>
          <a:stretch/>
        </p:blipFill>
        <p:spPr bwMode="auto">
          <a:xfrm>
            <a:off x="714400" y="2132856"/>
            <a:ext cx="7632848" cy="448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33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3460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Мужская мода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485" y="764704"/>
            <a:ext cx="4320480" cy="5942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39552" y="980728"/>
            <a:ext cx="36415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Основой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мужского костюма были 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порты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или штаны. 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Обязательным предметом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гардероба – 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рубаха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сверху 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афтан 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или 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ферязь.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Шуба была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 каждого, даже у крестьян.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Кафтаны и шубы до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полу.</a:t>
            </a:r>
          </a:p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Головной убор-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меховая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шапка был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обязательным атрибутом наряда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Городские дворяне носили сапоги ниже колена, носки такой обуви обычно были загнуты вверх.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842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41805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Женская мода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64235"/>
            <a:ext cx="4121445" cy="4450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504" y="764704"/>
            <a:ext cx="895193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Женский костюм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был также 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многослоен и тяжел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его общий вес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достигал пятнадцати-двадцати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килограммов.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Свободное платье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застегнутое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шеи.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Основой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гардероба была 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рубаха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расшитая жемчугом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украшенная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вышивкой.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нее одевали длинный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расклешенный в подоле 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сарафан – 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шушун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Праздничный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головной убор назывался 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кика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 представлял собой не очень высокую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шапку.   </a:t>
            </a:r>
          </a:p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Обувь - сапожки носили на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толстом каблуке.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3952" y="2132856"/>
            <a:ext cx="4464497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113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Украшения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7460" y="780377"/>
            <a:ext cx="8809036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Самыми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распространенными и любимыми украшениями в России во все времена были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серьги, перстни, браслеты.</a:t>
            </a:r>
            <a:endParaRPr lang="ru-RU" sz="18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2054" name="Picture 6" descr="https://ds04.infourok.ru/uploads/ex/01ec/000d0dc3-e6fc0745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9" t="17137" r="5241" b="5163"/>
          <a:stretch/>
        </p:blipFill>
        <p:spPr bwMode="auto">
          <a:xfrm>
            <a:off x="1475656" y="1556792"/>
            <a:ext cx="6552728" cy="421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7460" y="5949280"/>
            <a:ext cx="8930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dirty="0"/>
              <a:t>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Руси старались следовать всем обычаям и параллельно с бурным развитием и ростом территорий сохранять национальную самостоятельность. </a:t>
            </a:r>
          </a:p>
        </p:txBody>
      </p:sp>
    </p:spTree>
    <p:extLst>
      <p:ext uri="{BB962C8B-B14F-4D97-AF65-F5344CB8AC3E}">
        <p14:creationId xmlns:p14="http://schemas.microsoft.com/office/powerpoint/2010/main" val="191185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Петровский костюм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672" y="852492"/>
            <a:ext cx="8985328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Первые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модники появились во времена Петра 1. 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По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 указу в 1700 г. дворянам и горожанам было запрещено ношение старого русского костюма и вместо него были установлены следующие формы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Короткий прилегающий кафтан 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камзол;</a:t>
            </a:r>
          </a:p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Кюлоты;</a:t>
            </a:r>
          </a:p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Длинные чулки и башмаки 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пряжками;</a:t>
            </a:r>
          </a:p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Белый парик или напудренные 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волосы;</a:t>
            </a:r>
          </a:p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Бритое лицо.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795" y="3541149"/>
            <a:ext cx="1742777" cy="2456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319588" y="6013706"/>
            <a:ext cx="2653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Парадный костюм </a:t>
            </a:r>
          </a:p>
          <a:p>
            <a:pPr algn="ctr"/>
            <a:r>
              <a:rPr lang="ru-RU" sz="16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Петра великого</a:t>
            </a:r>
            <a:endParaRPr lang="ru-RU" sz="1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3400" y="1489392"/>
            <a:ext cx="13447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Парадные костюмы Петра I - как они выглядя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972" y="1812948"/>
            <a:ext cx="5448413" cy="363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34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Мужская мода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03608"/>
            <a:ext cx="896448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Лицо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брили — никаких бород.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голове носили белый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парик. Те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кому скрывать лысину было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ненужно, просто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пудрили собственные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волосы.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1" y="1346128"/>
            <a:ext cx="6192688" cy="5308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995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Женский костюм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439248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На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лицо наносили яркую косметику (румяна и белила). 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Приталенный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силуэт и широкие юбки.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Лиф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(или корсаж) женского платья с глубоким декольте плотно облегали плечи, грудь и талию дамы, а внизу, к бедрам, юбка сильно расширялась. Широкие юбки были на каркасах — панье, а позже фижмы. 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Представительницы прекрасного пола тоже нередко носили парики, а также шляпы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На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ногах туфли на каблуках.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742876"/>
            <a:ext cx="4248472" cy="5702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1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562</Words>
  <Application>Microsoft Office PowerPoint</Application>
  <PresentationFormat>Экран (4:3)</PresentationFormat>
  <Paragraphs>79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 «Мода при Петре I»  </vt:lpstr>
      <vt:lpstr>Введение</vt:lpstr>
      <vt:lpstr>Основная часть Традиционный русский костюм до Петра I</vt:lpstr>
      <vt:lpstr>Мужская мода</vt:lpstr>
      <vt:lpstr>Женская мода</vt:lpstr>
      <vt:lpstr>Украшения</vt:lpstr>
      <vt:lpstr>Петровский костюм</vt:lpstr>
      <vt:lpstr>Мужская мода </vt:lpstr>
      <vt:lpstr>Женский костюм</vt:lpstr>
      <vt:lpstr>Украшения</vt:lpstr>
      <vt:lpstr>Заключение</vt:lpstr>
      <vt:lpstr>Источники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«Мода при Петре I»</dc:title>
  <dc:creator>ученик</dc:creator>
  <cp:lastModifiedBy>Admin</cp:lastModifiedBy>
  <cp:revision>49</cp:revision>
  <dcterms:created xsi:type="dcterms:W3CDTF">2022-02-18T04:42:05Z</dcterms:created>
  <dcterms:modified xsi:type="dcterms:W3CDTF">2022-03-12T14:16:51Z</dcterms:modified>
</cp:coreProperties>
</file>