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1" r:id="rId5"/>
    <p:sldId id="262" r:id="rId6"/>
    <p:sldId id="259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4" r:id="rId16"/>
    <p:sldId id="273" r:id="rId17"/>
    <p:sldId id="275" r:id="rId18"/>
    <p:sldId id="276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\Desktop\image0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92896"/>
            <a:ext cx="5333897" cy="34706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1"/>
            <a:ext cx="7558608" cy="2232247"/>
          </a:xfr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 ли полезно, что в рот полезло?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877272"/>
            <a:ext cx="4536504" cy="72008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Педагог  </a:t>
            </a:r>
            <a:r>
              <a:rPr lang="ru-RU" dirty="0" err="1" smtClean="0"/>
              <a:t>Чиханова</a:t>
            </a:r>
            <a:r>
              <a:rPr lang="ru-RU" dirty="0" smtClean="0"/>
              <a:t> Е.М.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Сырье для чипсов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получения 1 кг чипсов нужно до 5 кг картофеля, так что производителям удобнее использовать различные смеси  или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генномодифицированный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картофель, потому что его клубни большие, ровные и неповреждённые  вредителями. </a:t>
            </a:r>
          </a:p>
          <a:p>
            <a:endParaRPr lang="ru-RU" dirty="0"/>
          </a:p>
        </p:txBody>
      </p:sp>
      <p:pic>
        <p:nvPicPr>
          <p:cNvPr id="7171" name="Picture 3" descr="C:\Users\Админ\Desktop\KOM_000462_00001_1_t218_1716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2" y="3789040"/>
            <a:ext cx="3200649" cy="1798712"/>
          </a:xfrm>
          <a:prstGeom prst="rect">
            <a:avLst/>
          </a:prstGeom>
          <a:noFill/>
        </p:spPr>
      </p:pic>
      <p:pic>
        <p:nvPicPr>
          <p:cNvPr id="7170" name="Picture 2" descr="C:\Users\Админ\Desktop\1712021425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1992536" cy="26567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 обжарки чипсов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466728" cy="4525963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жарки абсолютно всё полезное, что есть в картофеле, разрушается, он приобретает другие свойства – канцерогенные. При термической обработке продуктов, содержащих крахмал образуется опасный канцероген – акриламид.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\Desktop\slide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896543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Чипсы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Pringles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Известные и разрекламированные чипсы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Pringles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содержат не более 42% картофеля, Они  вообще не считались изделием из картофеля, так как производитель использовал для их приготовления дрожжевое тесто.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дмин\Desktop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2962783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Изучение качественного состава сырья на упаковке чипсов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Посмотреть на упаковке чипсов срок годности, состав  и пищевую ценность  на 100 г продукта.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Записать полученную информацию в таблицу.</a:t>
            </a:r>
          </a:p>
          <a:p>
            <a:endParaRPr lang="ru-RU" dirty="0"/>
          </a:p>
        </p:txBody>
      </p:sp>
      <p:pic>
        <p:nvPicPr>
          <p:cNvPr id="2050" name="Picture 2" descr="C:\Users\Админ\Desktop\789399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Определение жиров в чипсах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Положить большой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чипс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 лист бумаги , согнуть его пополам и раздавить испытуемый образец на сгибе бумаги. Удалить кусочки чипсов с листа бумаги и посмотреть бумагу на свет.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Админ\Desktop\hello_html_64009b6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038600" cy="32308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Определение качества растительного  масла в чипсах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жирные пятна образцов исследуемых чипсов  помещаем несколько капель раствора перманганата калия (КМnО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Растворы на образцах обесцвечиваются в разной степени. Обесцвечивание раствора перманганата калия говорит о наличии в продукте непредельных карбоновых кислот, являющихся показателем качества растительного масла, на котором обжаривали данные чипсы. Чем лучше обесцвечивание раствора, тем выше качество масла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esktop\img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Определение  содержания крахмала в чипсах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9330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Выкладываем чипсы  на лист бумаги и добавляем пипеткой 2-3 капли 3% спиртового раствора йода.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дмин\Desktop\hello_html_m529456e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60848"/>
            <a:ext cx="4038600" cy="33168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получаем с пачкой чипсов?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Почти половину дневной нормы ккал – 550 (норма 1200 ккал)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0,7 г поваренной соли, а дневная норма для детей - 2 г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 г жиров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красители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2" descr="C:\Users\Админ\Desktop\t1510677971a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3677959" cy="30649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Особенности выбора чипсов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Химические ингредиенты в составе.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состав продукта содержит очень длинный перечень химических веществ, то такую пачку стоит отложить.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Сроки годности.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Чем дольше можно хранить чипсы, тем больше консервантов они содержат.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Цена.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Подозрительна пачка чипсов по смешной цене,  значит  для их производства  использовали самое дешевое и не всегда проверенное сырье.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Предпочтение все же лучше отдавать известным, солидным брендам.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Чипсы являются высококалорийным , жирным продуктом, частое употребление которого может негативно отразиться на здоровье человека, особенно в  детском возрасте.</a:t>
            </a:r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Именно на подростков делают ставку производители и рекламодатели чипсов. О последствиях в таком возрасте, к сожалению, не задумываются.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3" descr="C:\Users\Админ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852936"/>
            <a:ext cx="5819422" cy="32734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все продукты полезны для организма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Иногда хочется побаловать себя чем-то интересным и вкусным, но не всегда, что вкусно – полезно. А задумываемся мы об этом только тогда, когда начинаются проблемы со здоровьем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Desktop\25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38600" cy="402279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Пирамида здорового питания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схематическое изображение принципов здорового питания. Разработана она диетологами и, как обычная пирамида, имеет свое основание и верхушку. Основа пищевой пирамиды – продукты, появляющиеся на нашем столе ежедневно, а вершина – пищевая продукция, которую следует избегать.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\Desktop\Piramid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4106198" cy="34196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Каких продуктов, которые вы любите, нет в пирамиде здоровья 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\Desktop\0014-014-Piramida-zdorovogo-pitan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0200"/>
            <a:ext cx="7704856" cy="48531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1478234288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662766" cy="59297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Чипсы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772815"/>
            <a:ext cx="3538736" cy="388843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готовый продукт питания, который представляет собой хрустящие тонкие ломтики, высушенные или обжаренные в растительном масле.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2023815_devushka-s-chipsam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5"/>
            <a:ext cx="4038600" cy="31542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История создания чипсов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484784"/>
            <a:ext cx="4608512" cy="51125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Однажды на ужине железнодорожный магнат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Корнелиус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Вандербильт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вернул жареный картофель на кухню, пожаловавшись на то, что он «слишком толстый». Шеф-повар,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решив подшутить над магнатом, нарезал картофель буквально бумажной толщины и обжарил. Но блюдо понравилось магнату и его друзьям.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Админ\Desktop\124615339_1853kartofelnuye_chipsuy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66725"/>
            <a:ext cx="3467100" cy="41929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Современные чипсы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Сегодня используют два основных способа производства чипсов. Первый способ предполагает производство чипсов из кусочков сырого картофеля (его называют традиционный), второй — из измельченного картофеля.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\Desktop\14648471291936461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038600" cy="2232248"/>
          </a:xfrm>
          <a:prstGeom prst="rect">
            <a:avLst/>
          </a:prstGeom>
          <a:noFill/>
        </p:spPr>
      </p:pic>
      <p:pic>
        <p:nvPicPr>
          <p:cNvPr id="5123" name="Picture 3" descr="C:\Users\Админ\Desktop\0-1dbc80-56c4c81e-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645024"/>
            <a:ext cx="3024336" cy="288290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Состав чипсов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Производители включают в состав множество посторонних веществ, крахмал, муку, различные химические красители, консерванты,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усилители, а высокий спрос на продукцию позволяет удешевить и ускорить производство.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Админ\Desktop\article117_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60848"/>
            <a:ext cx="4038600" cy="33843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518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Все ли полезно, что в рот полезло?</vt:lpstr>
      <vt:lpstr>Не все продукты полезны для организма </vt:lpstr>
      <vt:lpstr>Пирамида здорового питания</vt:lpstr>
      <vt:lpstr>Каких продуктов, которые вы любите, нет в пирамиде здоровья ?</vt:lpstr>
      <vt:lpstr>Слайд 5</vt:lpstr>
      <vt:lpstr>Чипсы</vt:lpstr>
      <vt:lpstr>История создания чипсов</vt:lpstr>
      <vt:lpstr>Современные чипсы</vt:lpstr>
      <vt:lpstr>Состав чипсов</vt:lpstr>
      <vt:lpstr>Сырье для чипсов</vt:lpstr>
      <vt:lpstr>Результат обжарки чипсов</vt:lpstr>
      <vt:lpstr>Чипсы Pringles</vt:lpstr>
      <vt:lpstr>Изучение качественного состава сырья на упаковке чипсов</vt:lpstr>
      <vt:lpstr>Определение жиров в чипсах</vt:lpstr>
      <vt:lpstr>Определение качества растительного  масла в чипсах</vt:lpstr>
      <vt:lpstr>Определение  содержания крахмала в чипсах</vt:lpstr>
      <vt:lpstr>Что получаем с пачкой чипсов?</vt:lpstr>
      <vt:lpstr>Особенности выбора чипсов</vt:lpstr>
      <vt:lpstr>Вывод: Чипсы являются высококалорийным , жирным продуктом, частое употребление которого может негативно отразиться на здоровье человека, особенно в  детском возрасте. Именно на подростков делают ставку производители и рекламодатели чипсов. О последствиях в таком возрасте, к сожалению, не задумываются.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ли полезно, что в рот полезло?</dc:title>
  <dc:creator>Админ</dc:creator>
  <cp:lastModifiedBy>Админ</cp:lastModifiedBy>
  <cp:revision>52</cp:revision>
  <dcterms:created xsi:type="dcterms:W3CDTF">2018-11-09T08:55:22Z</dcterms:created>
  <dcterms:modified xsi:type="dcterms:W3CDTF">2018-11-14T04:42:49Z</dcterms:modified>
</cp:coreProperties>
</file>