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74" r:id="rId3"/>
    <p:sldId id="268" r:id="rId4"/>
    <p:sldId id="275" r:id="rId5"/>
    <p:sldId id="276" r:id="rId6"/>
    <p:sldId id="261" r:id="rId7"/>
    <p:sldId id="27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thumbs.dreamstime.com/b/golden-christmas-background-conifer-twigs-cones-colorful-baubles-1056656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428860" y="2928934"/>
            <a:ext cx="4857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Новый год</a:t>
            </a:r>
            <a:endParaRPr lang="ru-RU" sz="7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900igr.net/up/datai/259432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80592" cy="7146917"/>
          </a:xfrm>
          <a:prstGeom prst="rect">
            <a:avLst/>
          </a:prstGeom>
          <a:noFill/>
        </p:spPr>
      </p:pic>
      <p:pic>
        <p:nvPicPr>
          <p:cNvPr id="1026" name="Picture 2" descr="C:\Users\User\Desktop\IMG_20201210_1438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571480"/>
            <a:ext cx="8386517" cy="5786478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900igr.net/up/datai/259432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80592" cy="7146917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285728"/>
            <a:ext cx="6786610" cy="678661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900igr.net/up/datai/259432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80592" cy="7146917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00042"/>
            <a:ext cx="8112036" cy="608402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900igr.net/up/datai/259432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80592" cy="7146917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28604"/>
            <a:ext cx="8373975" cy="628048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900igr.net/up/datai/259432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80592" cy="7146917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28604"/>
            <a:ext cx="8254911" cy="619118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900igr.net/up/datai/259432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80592" cy="7146917"/>
          </a:xfrm>
          <a:prstGeom prst="rect">
            <a:avLst/>
          </a:prstGeom>
          <a:noFill/>
        </p:spPr>
      </p:pic>
      <p:pic>
        <p:nvPicPr>
          <p:cNvPr id="1027" name="Picture 3" descr="C:\Users\User\Desktop\IMG_20201128_12065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8643966" cy="5987558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2</Words>
  <PresentationFormat>Экран (4:3)</PresentationFormat>
  <Paragraphs>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48</cp:revision>
  <dcterms:created xsi:type="dcterms:W3CDTF">2020-12-07T14:35:08Z</dcterms:created>
  <dcterms:modified xsi:type="dcterms:W3CDTF">2021-11-04T08:17:48Z</dcterms:modified>
</cp:coreProperties>
</file>