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sldIdLst>
    <p:sldId id="256" r:id="rId3"/>
    <p:sldId id="272" r:id="rId4"/>
    <p:sldId id="273" r:id="rId5"/>
    <p:sldId id="258" r:id="rId6"/>
    <p:sldId id="263" r:id="rId7"/>
    <p:sldId id="264" r:id="rId8"/>
    <p:sldId id="277" r:id="rId9"/>
    <p:sldId id="276" r:id="rId10"/>
    <p:sldId id="266" r:id="rId11"/>
    <p:sldId id="281" r:id="rId12"/>
    <p:sldId id="268" r:id="rId13"/>
    <p:sldId id="279" r:id="rId14"/>
    <p:sldId id="269" r:id="rId15"/>
    <p:sldId id="280" r:id="rId16"/>
    <p:sldId id="283" r:id="rId17"/>
    <p:sldId id="28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59E98A-B598-464E-9390-AA7DBC93596B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962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2B9A82-0AFB-479A-B380-6A889853FB3C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325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0EAF70-D5FF-4EB1-BC3C-337B012FDDA0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975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438E08-31D9-4FD2-AAF8-79D416ED26D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9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31C0DE-C861-4952-9416-6ED9A4C4745B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824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F6B14-7075-461B-8AC9-4AA946665DF3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6644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620E5E-2A98-4325-9882-F47AB0238B8C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551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B88BB1-6F59-46C2-A286-4C94B22A332E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914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7F2B2-731B-494F-A79E-BF7517F1B265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8322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56197-91DB-4DCA-B145-DE535FC3849C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3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F6A280-F136-46BE-A76B-57A35573FFB8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590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23CF3-9ABE-4270-BA4D-7DFD06D94479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B6DE1-F59F-4A6C-83C2-45B94CE5D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788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952d502fc04ffaf4863188206a236e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10"/>
            <a:ext cx="9144000" cy="66993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85794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ВОКРУГ СВЕТА ПОД РУССКИМ ФЛАГОМ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37495" y="-11776"/>
            <a:ext cx="7550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/>
                <a:ea typeface="Calibri"/>
              </a:rPr>
              <a:t>работа </a:t>
            </a:r>
            <a:r>
              <a:rPr lang="ru-RU" sz="3600" dirty="0">
                <a:latin typeface="Times New Roman"/>
                <a:ea typeface="Calibri"/>
              </a:rPr>
              <a:t>в группах</a:t>
            </a:r>
            <a:endParaRPr lang="ru-RU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944268"/>
              </p:ext>
            </p:extLst>
          </p:nvPr>
        </p:nvGraphicFramePr>
        <p:xfrm>
          <a:off x="837496" y="1397000"/>
          <a:ext cx="7910968" cy="4984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7742"/>
                <a:gridCol w="2260818"/>
                <a:gridCol w="1694666"/>
                <a:gridCol w="1977742"/>
              </a:tblGrid>
              <a:tr h="735856">
                <a:tc>
                  <a:txBody>
                    <a:bodyPr/>
                    <a:lstStyle/>
                    <a:p>
                      <a:r>
                        <a:rPr lang="ru-RU" sz="1800" i="1" dirty="0" smtClean="0">
                          <a:effectLst/>
                          <a:latin typeface="Times New Roman"/>
                          <a:ea typeface="Calibri"/>
                        </a:rPr>
                        <a:t>1 группа находит в тексте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Ответы 1 группы</a:t>
                      </a:r>
                      <a:endParaRPr lang="ru-RU" sz="16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группа находит в тексте</a:t>
                      </a:r>
                      <a:endParaRPr lang="ru-RU" sz="16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Ответы 2</a:t>
                      </a:r>
                      <a:r>
                        <a:rPr lang="ru-RU" sz="1800" i="1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группы</a:t>
                      </a:r>
                      <a:endParaRPr lang="ru-RU" sz="16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  <a:tr h="200273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-На чем плавали мореплаватели?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Какое препятствие встретили  мореплаватели?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944216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И чем закончилось их путешествие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Показать нам это препятствие из бумаги способом обрывания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64164" y="2598529"/>
            <a:ext cx="2355908" cy="200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dirty="0">
                <a:latin typeface="Times New Roman"/>
                <a:ea typeface="SchoolBookC"/>
              </a:rPr>
              <a:t>В экспедицию были снаряжены два небольших, но надёжных и крепких судна — «Восток» </a:t>
            </a:r>
            <a:r>
              <a:rPr lang="ru-RU" dirty="0" smtClean="0">
                <a:latin typeface="Times New Roman"/>
                <a:ea typeface="SchoolBookC"/>
              </a:rPr>
              <a:t>и Мирный</a:t>
            </a:r>
            <a:r>
              <a:rPr lang="ru-RU" dirty="0">
                <a:latin typeface="Times New Roman"/>
                <a:ea typeface="SchoolBookC"/>
              </a:rPr>
              <a:t>»</a:t>
            </a: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4583693"/>
            <a:ext cx="2376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/>
                <a:ea typeface="SchoolBookC"/>
              </a:rPr>
              <a:t>В судовом журнале экспедиции появляется запись об открытии материка — </a:t>
            </a:r>
            <a:r>
              <a:rPr lang="ru-RU" b="1" i="1" dirty="0">
                <a:latin typeface="Times New Roman"/>
                <a:ea typeface="SchoolBookC"/>
              </a:rPr>
              <a:t>Антарктиды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804248" y="2359387"/>
            <a:ext cx="2160240" cy="4552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SchoolBookC"/>
                <a:cs typeface="Times New Roman"/>
              </a:rPr>
              <a:t>на пути кораблей всё чаще стали появляться гигантские плавучие ледяные горы — </a:t>
            </a:r>
            <a:r>
              <a:rPr lang="ru-RU" b="1" i="1" dirty="0">
                <a:latin typeface="Times New Roman"/>
                <a:ea typeface="SchoolBookC"/>
                <a:cs typeface="Times New Roman"/>
              </a:rPr>
              <a:t>айсберги</a:t>
            </a:r>
            <a:r>
              <a:rPr lang="ru-RU" dirty="0">
                <a:latin typeface="Times New Roman"/>
                <a:ea typeface="SchoolBookC"/>
                <a:cs typeface="Times New Roman"/>
              </a:rPr>
              <a:t> Плавание становится всё более опасным. Всё труднее было найти проход между айсбергами и огромными ледяными полями.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9541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072074"/>
            <a:ext cx="8229600" cy="128588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Специально для экспедиции в Англии было закуплено два прочных шлюпа – «Восток» и «Мирный».</a:t>
            </a:r>
            <a:endParaRPr lang="ru-RU" dirty="0"/>
          </a:p>
        </p:txBody>
      </p:sp>
      <p:pic>
        <p:nvPicPr>
          <p:cNvPr id="4" name="Рисунок 3" descr="0_d68b4_93f0ec73_X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428604"/>
            <a:ext cx="6786578" cy="4501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51947.b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4"/>
          <a:stretch/>
        </p:blipFill>
        <p:spPr bwMode="auto">
          <a:xfrm>
            <a:off x="323528" y="260648"/>
            <a:ext cx="8595799" cy="609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7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/>
              <a:t>27 января 1820 года корабли впервые вплотную подошли к побережью последнего неизвестного людям материка. Эта дата считается  днем  открытия Антарктиды.</a:t>
            </a:r>
            <a:endParaRPr lang="ru-RU" sz="2400" b="1" dirty="0"/>
          </a:p>
        </p:txBody>
      </p:sp>
      <p:pic>
        <p:nvPicPr>
          <p:cNvPr id="2050" name="Picture 2" descr="C:\Users\User\Desktop\5-geo-d-93-63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45" t="6158" r="8022" b="26313"/>
          <a:stretch/>
        </p:blipFill>
        <p:spPr bwMode="auto">
          <a:xfrm>
            <a:off x="2483768" y="1400028"/>
            <a:ext cx="4536504" cy="529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92" y="188640"/>
            <a:ext cx="8516364" cy="656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783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открытый урок\вокруг света\физ карт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511"/>
            <a:ext cx="9144000" cy="609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31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SchoolBookC"/>
              </a:rPr>
              <a:t>Проанализировав условные обозначения на физической карте мира, ответьте на вопрос: «Почему контуры береговой линии Антарктиды не остаются </a:t>
            </a:r>
            <a:r>
              <a:rPr lang="ru-RU" dirty="0" smtClean="0">
                <a:latin typeface="Times New Roman"/>
                <a:ea typeface="SchoolBookC"/>
              </a:rPr>
              <a:t>постоянными?».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166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Вы узнаете: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Кто из русских мореплавателей  совершил первое кругосветное путешествие.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Кто открыл Антарктиду.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Почему российским морякам удалось подойти к берегам Антарктиды, а Джеймсу Куку –нет.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94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Портр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58738"/>
            <a:ext cx="4198938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65650" y="138113"/>
            <a:ext cx="444500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FFFF00"/>
                </a:solidFill>
              </a:rPr>
              <a:t> 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9038" y="5900738"/>
            <a:ext cx="12954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1770-1846</a:t>
            </a:r>
          </a:p>
        </p:txBody>
      </p:sp>
      <p:sp>
        <p:nvSpPr>
          <p:cNvPr id="5126" name="TextBox 6"/>
          <p:cNvSpPr txBox="1">
            <a:spLocks noChangeArrowheads="1"/>
          </p:cNvSpPr>
          <p:nvPr/>
        </p:nvSpPr>
        <p:spPr bwMode="auto">
          <a:xfrm>
            <a:off x="4164013" y="4352925"/>
            <a:ext cx="2330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Орден Святого Георгия</a:t>
            </a:r>
          </a:p>
        </p:txBody>
      </p:sp>
      <p:sp>
        <p:nvSpPr>
          <p:cNvPr id="5129" name="Прямоугольник 1"/>
          <p:cNvSpPr>
            <a:spLocks noChangeArrowheads="1"/>
          </p:cNvSpPr>
          <p:nvPr/>
        </p:nvSpPr>
        <p:spPr bwMode="auto">
          <a:xfrm>
            <a:off x="4579938" y="58738"/>
            <a:ext cx="40386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Иван Федорович Крузенштерн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мореплаватель, адмирал</a:t>
            </a:r>
            <a:r>
              <a:rPr lang="ru-RU" alt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0" name="TextBox 2"/>
          <p:cNvSpPr txBox="1">
            <a:spLocks noChangeArrowheads="1"/>
          </p:cNvSpPr>
          <p:nvPr/>
        </p:nvSpPr>
        <p:spPr bwMode="auto">
          <a:xfrm>
            <a:off x="6942138" y="4868863"/>
            <a:ext cx="2066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Орден святого Александра Невского</a:t>
            </a:r>
          </a:p>
        </p:txBody>
      </p:sp>
      <p:sp>
        <p:nvSpPr>
          <p:cNvPr id="5131" name="TextBox 4"/>
          <p:cNvSpPr txBox="1">
            <a:spLocks noChangeArrowheads="1"/>
          </p:cNvSpPr>
          <p:nvPr/>
        </p:nvSpPr>
        <p:spPr bwMode="auto">
          <a:xfrm>
            <a:off x="6148388" y="5929313"/>
            <a:ext cx="23177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Орден Pour le M</a:t>
            </a:r>
            <a:r>
              <a:rPr lang="en-US" altLang="ru-RU" sz="14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erite</a:t>
            </a:r>
            <a:r>
              <a:rPr lang="ru-RU" altLang="ru-RU" sz="14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«За заслуги в науке и искусстве»</a:t>
            </a:r>
          </a:p>
        </p:txBody>
      </p:sp>
      <p:pic>
        <p:nvPicPr>
          <p:cNvPr id="12" name="Picture 2" descr="http://img-fotki.yandex.ru/get/5809/130635483.2/0_62230_4c9658e0_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231" y="2391714"/>
            <a:ext cx="4033838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02150" y="540585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Кронштадтский Морской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Кадетский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Корпус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10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785794"/>
            <a:ext cx="3071834" cy="4954591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ru-RU" b="1" dirty="0"/>
          </a:p>
        </p:txBody>
      </p:sp>
      <p:pic>
        <p:nvPicPr>
          <p:cNvPr id="4" name="Picture 2" descr="C:\Users\Сергей\Desktop\Цикл уроков по разделу Антарктида\Vladimir-Lukich-Borovikovskii-Portrait-of-Yuriy-Lisyansk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2854627" cy="350046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491880" y="18817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Ю.Ф. Лисянский –</a:t>
            </a:r>
          </a:p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великий мореплаватель, капитан 1 ранга,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исследователь,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известный 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путешественник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2996951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srgbClr val="C00000"/>
                </a:solidFill>
              </a:rPr>
              <a:t>Лисянский подает в Адмиралтейство записку о необходимости организации первого русского кругосветного плавания.  В ней он пишет, что все великие державы уже 200 лет бороздят Мировой океан, и только Россия до сих пор не выходит дальше Балтийского моря.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3717032"/>
            <a:ext cx="8928992" cy="171451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7 августа 1803 года экспедиция вышла из порта Кронштадт.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Цель экспедиции: </a:t>
            </a:r>
            <a:r>
              <a:rPr lang="ru-RU" b="1" dirty="0" smtClean="0">
                <a:solidFill>
                  <a:srgbClr val="002060"/>
                </a:solidFill>
              </a:rPr>
              <a:t>доставка грузов русским поселениям на Аляске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alex1.2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9" y="214291"/>
            <a:ext cx="3320714" cy="2782661"/>
          </a:xfrm>
          <a:prstGeom prst="rect">
            <a:avLst/>
          </a:prstGeom>
        </p:spPr>
      </p:pic>
      <p:pic>
        <p:nvPicPr>
          <p:cNvPr id="5" name="Рисунок 12" descr="Описание: http://lemur59.ru/sites/default/files/images/17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48680"/>
            <a:ext cx="4347265" cy="3064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За три года экспедиция обогнула земной шар.</a:t>
            </a:r>
            <a:endParaRPr lang="ru-RU" sz="2800" b="1" dirty="0"/>
          </a:p>
        </p:txBody>
      </p:sp>
      <p:pic>
        <p:nvPicPr>
          <p:cNvPr id="4" name="Содержимое 3" descr="oRigJQdbSG4.jpg"/>
          <p:cNvPicPr>
            <a:picLocks noGrp="1" noChangeAspect="1"/>
          </p:cNvPicPr>
          <p:nvPr>
            <p:ph idx="1"/>
          </p:nvPr>
        </p:nvPicPr>
        <p:blipFill>
          <a:blip r:embed="rId2"/>
          <a:srcRect t="4104"/>
          <a:stretch>
            <a:fillRect/>
          </a:stretch>
        </p:blipFill>
        <p:spPr>
          <a:xfrm>
            <a:off x="555208" y="1428736"/>
            <a:ext cx="8033584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Рисунок 3" descr="Описание: http://lemur59.ru/sites/default/files/images/1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3813175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188" y="2970213"/>
            <a:ext cx="2808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«Нева»</a:t>
            </a:r>
          </a:p>
        </p:txBody>
      </p:sp>
      <p:sp>
        <p:nvSpPr>
          <p:cNvPr id="45060" name="TextBox 3"/>
          <p:cNvSpPr txBox="1">
            <a:spLocks noChangeArrowheads="1"/>
          </p:cNvSpPr>
          <p:nvPr/>
        </p:nvSpPr>
        <p:spPr bwMode="auto">
          <a:xfrm>
            <a:off x="4357688" y="1000125"/>
            <a:ext cx="424815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22 июля 1806 года в Кронштадтский рейд вошла «Нева». Ю.Ф. Лисянский первым совершил безостановочный переход из Китая в Европу. (142 дня пути). </a:t>
            </a:r>
          </a:p>
        </p:txBody>
      </p:sp>
      <p:pic>
        <p:nvPicPr>
          <p:cNvPr id="45061" name="Рисунок 2" descr="Описание: http://lemur59.ru/sites/default/files/images/17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41688"/>
            <a:ext cx="3816350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4213" y="6330950"/>
            <a:ext cx="29511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«Надежда»</a:t>
            </a:r>
          </a:p>
        </p:txBody>
      </p:sp>
      <p:sp>
        <p:nvSpPr>
          <p:cNvPr id="45063" name="TextBox 7"/>
          <p:cNvSpPr txBox="1">
            <a:spLocks noChangeArrowheads="1"/>
          </p:cNvSpPr>
          <p:nvPr/>
        </p:nvSpPr>
        <p:spPr bwMode="auto">
          <a:xfrm>
            <a:off x="4500563" y="3861048"/>
            <a:ext cx="416401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«Надежда</a:t>
            </a:r>
            <a:r>
              <a:rPr lang="ru-RU" altLang="ru-RU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», пройдя более длинный путь, вернулась в Кронштадт через 2 недели. Исторический </a:t>
            </a:r>
            <a:r>
              <a:rPr lang="ru-RU" altLang="ru-RU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вояж </a:t>
            </a:r>
            <a:r>
              <a:rPr lang="ru-RU" altLang="ru-RU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вокруг света закончился.</a:t>
            </a:r>
          </a:p>
        </p:txBody>
      </p:sp>
    </p:spTree>
    <p:extLst>
      <p:ext uri="{BB962C8B-B14F-4D97-AF65-F5344CB8AC3E}">
        <p14:creationId xmlns:p14="http://schemas.microsoft.com/office/powerpoint/2010/main" val="22968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5667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Пропущенные предложения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7275323"/>
              </p:ext>
            </p:extLst>
          </p:nvPr>
        </p:nvGraphicFramePr>
        <p:xfrm>
          <a:off x="107504" y="764704"/>
          <a:ext cx="8712968" cy="58383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3024336"/>
                <a:gridCol w="4032448"/>
              </a:tblGrid>
              <a:tr h="9361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</a:p>
                    <a:p>
                      <a:endParaRPr lang="ru-RU" dirty="0" smtClean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00CC"/>
                          </a:solidFill>
                        </a:rPr>
                        <a:t>В неё отправились два корабля 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0000CC"/>
                          </a:solidFill>
                        </a:rPr>
                        <a:t>Он установил мировой рекорд</a:t>
                      </a:r>
                    </a:p>
                    <a:p>
                      <a:pPr algn="l"/>
                      <a:endParaRPr lang="ru-RU" sz="2400" b="1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9326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00CC"/>
                          </a:solidFill>
                        </a:rPr>
                        <a:t>Всё, что им удалось открыть</a:t>
                      </a:r>
                    </a:p>
                    <a:p>
                      <a:endParaRPr lang="ru-RU" sz="240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20280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4</a:t>
                      </a:r>
                    </a:p>
                    <a:p>
                      <a:pPr algn="ctr"/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0000CC"/>
                          </a:solidFill>
                        </a:rPr>
                        <a:t>Почти все экспедиции заходили в самые удалённые восточные части России </a:t>
                      </a:r>
                      <a:endParaRPr lang="ru-RU" sz="2400" b="1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0000CC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148064" y="908720"/>
            <a:ext cx="3539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00CC"/>
                </a:solidFill>
              </a:rPr>
              <a:t>«Надежда» и «Нева»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04494" y="1772816"/>
            <a:ext cx="37130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00CC"/>
                </a:solidFill>
              </a:rPr>
              <a:t>За четыре месяца он обогнул половину земного шара, ни разу не пристав к </a:t>
            </a:r>
            <a:r>
              <a:rPr lang="ru-RU" sz="2000" b="1" dirty="0" smtClean="0">
                <a:solidFill>
                  <a:srgbClr val="0000CC"/>
                </a:solidFill>
              </a:rPr>
              <a:t>берегу</a:t>
            </a:r>
            <a:endParaRPr lang="ru-RU" sz="2000" b="1" dirty="0">
              <a:solidFill>
                <a:srgbClr val="0000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4647" y="3068960"/>
            <a:ext cx="3852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rgbClr val="0000CC"/>
                </a:solidFill>
              </a:rPr>
              <a:t>Открытие небольшого </a:t>
            </a:r>
            <a:r>
              <a:rPr lang="ru-RU" b="1" dirty="0" smtClean="0">
                <a:solidFill>
                  <a:srgbClr val="0000CC"/>
                </a:solidFill>
              </a:rPr>
              <a:t>острова. </a:t>
            </a:r>
            <a:r>
              <a:rPr lang="ru-RU" b="1" dirty="0">
                <a:solidFill>
                  <a:srgbClr val="0000CC"/>
                </a:solidFill>
              </a:rPr>
              <a:t>Ему было присвоено имя Лисянского.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57330" y="4221088"/>
            <a:ext cx="321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2400" b="1" dirty="0">
                <a:solidFill>
                  <a:srgbClr val="0000CC"/>
                </a:solidFill>
              </a:rPr>
              <a:t> на Камчатку и Аляску.</a:t>
            </a:r>
          </a:p>
        </p:txBody>
      </p:sp>
    </p:spTree>
    <p:extLst>
      <p:ext uri="{BB962C8B-B14F-4D97-AF65-F5344CB8AC3E}">
        <p14:creationId xmlns:p14="http://schemas.microsoft.com/office/powerpoint/2010/main" val="28247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643314"/>
            <a:ext cx="8229600" cy="248284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Самой знаменитой станет экспедиция 1819 года под командованием </a:t>
            </a:r>
            <a:r>
              <a:rPr lang="ru-RU" dirty="0" err="1" smtClean="0"/>
              <a:t>Фаддея</a:t>
            </a:r>
            <a:r>
              <a:rPr lang="ru-RU" dirty="0" smtClean="0"/>
              <a:t> Беллинсгаузена и Михаила Лазарева, которая откроет последний неизвестный материк нашей планеты – Антарктиду.</a:t>
            </a:r>
            <a:endParaRPr lang="ru-RU" dirty="0"/>
          </a:p>
        </p:txBody>
      </p:sp>
      <p:pic>
        <p:nvPicPr>
          <p:cNvPr id="4" name="Picture 2" descr="C:\Users\Сергей\Desktop\Цикл уроков по разделу Антарктида\phot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290"/>
            <a:ext cx="2458830" cy="3307127"/>
          </a:xfrm>
          <a:prstGeom prst="rect">
            <a:avLst/>
          </a:prstGeom>
          <a:noFill/>
        </p:spPr>
      </p:pic>
      <p:pic>
        <p:nvPicPr>
          <p:cNvPr id="5" name="Picture 3" descr="C:\Users\Сергей\Desktop\Цикл уроков по разделу Антарктида\lazar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85728"/>
            <a:ext cx="2413606" cy="3212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466</Words>
  <Application>Microsoft Office PowerPoint</Application>
  <PresentationFormat>Экран (4:3)</PresentationFormat>
  <Paragraphs>55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1_Тема Office</vt:lpstr>
      <vt:lpstr>ВОКРУГ СВЕТА ПОД РУССКИМ ФЛАГОМ</vt:lpstr>
      <vt:lpstr>Вы узнаете: </vt:lpstr>
      <vt:lpstr>Презентация PowerPoint</vt:lpstr>
      <vt:lpstr>Презентация PowerPoint</vt:lpstr>
      <vt:lpstr>Презентация PowerPoint</vt:lpstr>
      <vt:lpstr>За три года экспедиция обогнула земной шар.</vt:lpstr>
      <vt:lpstr>Презентация PowerPoint</vt:lpstr>
      <vt:lpstr>Пропущенные предложения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27 января 1820 года корабли впервые вплотную подошли к побережью последнего неизвестного людям материка. Эта дата считается  днем  открытия Антарктиды.</vt:lpstr>
      <vt:lpstr>Презентация PowerPoint</vt:lpstr>
      <vt:lpstr>Презентация PowerPoint</vt:lpstr>
      <vt:lpstr>Домашнее задание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ВОКРУГ СВЕТА ПОД РУССКИМ ФЛАГОМ</dc:title>
  <dc:creator>User</dc:creator>
  <cp:lastModifiedBy>артыш</cp:lastModifiedBy>
  <cp:revision>42</cp:revision>
  <dcterms:created xsi:type="dcterms:W3CDTF">2016-01-22T18:14:50Z</dcterms:created>
  <dcterms:modified xsi:type="dcterms:W3CDTF">2022-02-21T02:39:47Z</dcterms:modified>
</cp:coreProperties>
</file>