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57" r:id="rId2"/>
    <p:sldId id="332" r:id="rId3"/>
    <p:sldId id="284" r:id="rId4"/>
    <p:sldId id="333" r:id="rId5"/>
    <p:sldId id="334" r:id="rId6"/>
    <p:sldId id="336" r:id="rId7"/>
    <p:sldId id="337" r:id="rId8"/>
    <p:sldId id="319" r:id="rId9"/>
    <p:sldId id="335" r:id="rId10"/>
    <p:sldId id="338" r:id="rId11"/>
    <p:sldId id="339" r:id="rId12"/>
    <p:sldId id="340" r:id="rId13"/>
    <p:sldId id="323" r:id="rId14"/>
    <p:sldId id="341" r:id="rId15"/>
    <p:sldId id="322" r:id="rId16"/>
    <p:sldId id="321" r:id="rId17"/>
    <p:sldId id="329" r:id="rId18"/>
    <p:sldId id="325" r:id="rId19"/>
    <p:sldId id="326" r:id="rId20"/>
    <p:sldId id="327" r:id="rId21"/>
    <p:sldId id="328" r:id="rId22"/>
    <p:sldId id="330" r:id="rId23"/>
    <p:sldId id="343" r:id="rId24"/>
    <p:sldId id="303" r:id="rId25"/>
    <p:sldId id="313" r:id="rId26"/>
    <p:sldId id="31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11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96" autoAdjust="0"/>
    <p:restoredTop sz="86364" autoAdjust="0"/>
  </p:normalViewPr>
  <p:slideViewPr>
    <p:cSldViewPr>
      <p:cViewPr varScale="1">
        <p:scale>
          <a:sx n="79" d="100"/>
          <a:sy n="79" d="100"/>
        </p:scale>
        <p:origin x="-15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7156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6CC88-6B1E-49C2-B939-486E823D529F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74A1E-8B38-4979-A07A-2F140FAD9F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448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Информационная справка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74A1E-8B38-4979-A07A-2F140FAD9F1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74A1E-8B38-4979-A07A-2F140FAD9F1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74A1E-8B38-4979-A07A-2F140FAD9F1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74A1E-8B38-4979-A07A-2F140FAD9F1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74A1E-8B38-4979-A07A-2F140FAD9F11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Анализ работы  дошкольного отделения 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2019-2020уч.год</a:t>
            </a:r>
            <a:endParaRPr lang="ru-RU" sz="4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b="1" dirty="0" smtClean="0">
              <a:solidFill>
                <a:srgbClr val="27113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93864" y="3156697"/>
            <a:ext cx="8286808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57224" y="3714752"/>
            <a:ext cx="72152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Трудармейская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средняя общеобразовательная школа»</a:t>
            </a:r>
          </a:p>
          <a:p>
            <a:pPr algn="ctr"/>
            <a:endParaRPr lang="ru-RU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Прокопьевский район </a:t>
            </a: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 descr="C:\Users\учитель\Desktop\Занятие по безопасности\IMG_20190130_1657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8712968" cy="580913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учитель\Desktop\Феоктистова\Семинар май 2019\IMG_20190524_10142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48680"/>
            <a:ext cx="8964488" cy="604867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учитель\Desktop\ФОТО2018-2019уч.год\премственность\DSC073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8640960" cy="602515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Scanned Documents\Рисунок (45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4"/>
            <a:ext cx="2786082" cy="3825127"/>
          </a:xfrm>
          <a:prstGeom prst="rect">
            <a:avLst/>
          </a:prstGeom>
          <a:noFill/>
        </p:spPr>
      </p:pic>
      <p:pic>
        <p:nvPicPr>
          <p:cNvPr id="2052" name="Picture 4" descr="D:\Мои документы\портфолио до\стародубцева ТА\Рисунок (5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500042"/>
            <a:ext cx="2622077" cy="3600000"/>
          </a:xfrm>
          <a:prstGeom prst="rect">
            <a:avLst/>
          </a:prstGeom>
          <a:noFill/>
        </p:spPr>
      </p:pic>
      <p:pic>
        <p:nvPicPr>
          <p:cNvPr id="2053" name="Picture 5" descr="D:\Мои документы\портфолио до\сурнаева\Рисунок (58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642918"/>
            <a:ext cx="2622077" cy="3600000"/>
          </a:xfrm>
          <a:prstGeom prst="rect">
            <a:avLst/>
          </a:prstGeom>
          <a:noFill/>
        </p:spPr>
      </p:pic>
      <p:pic>
        <p:nvPicPr>
          <p:cNvPr id="2054" name="Picture 6" descr="D:\Мои документы\портфолио до\куликова\Рисунок (59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3258000"/>
            <a:ext cx="2622077" cy="3600000"/>
          </a:xfrm>
          <a:prstGeom prst="rect">
            <a:avLst/>
          </a:prstGeom>
          <a:noFill/>
        </p:spPr>
      </p:pic>
      <p:pic>
        <p:nvPicPr>
          <p:cNvPr id="2055" name="Picture 7" descr="D:\Мои документы\портфолио до\феоктистова ЕВ\Рисунок (56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3258000"/>
            <a:ext cx="2479201" cy="340383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Конкурсное движение</a:t>
            </a:r>
            <a:endParaRPr lang="ru-RU" sz="54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sz="5400" i="1" dirty="0" smtClean="0"/>
              <a:t>Муниципальный</a:t>
            </a:r>
          </a:p>
          <a:p>
            <a:r>
              <a:rPr lang="ru-RU" sz="5400" i="1" dirty="0" smtClean="0"/>
              <a:t>Региональный</a:t>
            </a:r>
          </a:p>
          <a:p>
            <a:r>
              <a:rPr lang="ru-RU" sz="5400" i="1" dirty="0" smtClean="0"/>
              <a:t>всероссийский</a:t>
            </a:r>
            <a:endParaRPr lang="ru-RU" sz="5400" i="1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Диагностика «школьной зрелости»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59632" y="2204864"/>
          <a:ext cx="6583680" cy="344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Готовность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Мотивационная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Эмоционально- волевая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Личностная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Высокая </a:t>
                      </a: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71%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(13 чел)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71% (20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чел)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93% (26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чел)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Средняя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29% (8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чел)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29% (8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чел)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7% (2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чел)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Низкая </a:t>
                      </a: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Открытость дошкольного образования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7171" name="Picture 3" descr="C:\Users\учитель\Desktop\фото\День открытых дверей\DSC065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844824"/>
            <a:ext cx="6408712" cy="446449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учитель\Desktop\фото\День открытых дверей\DSC065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463" y="692696"/>
            <a:ext cx="8222985" cy="588114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учитель\Desktop\фото\8 марта фото\DSC063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0612" y="476672"/>
            <a:ext cx="9434612" cy="609716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учитель\Desktop\фото\выпускной\DSC067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8640960" cy="609716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0070C0"/>
                </a:solidFill>
              </a:rPr>
              <a:t>ЦЕЛЬ</a:t>
            </a:r>
            <a:endParaRPr lang="ru-RU" sz="66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000" dirty="0" smtClean="0"/>
              <a:t>Создание организационно-педагогических условий для достижения детьми дошкольного возраста целевых ориентиров ФГОС ДО  в условиях взаимодействия детского сада и школы</a:t>
            </a:r>
            <a:endParaRPr lang="ru-RU" sz="4000" dirty="0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учитель\Desktop\фото\День театра\DSC064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31" y="548680"/>
            <a:ext cx="8727041" cy="602515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C:\Users\учитель\Desktop\фото\ФОТО  23  февраля\DSC062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441" y="548680"/>
            <a:ext cx="8487015" cy="602515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учитель\Desktop\фото\День открытых дверей\DSC066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20688"/>
            <a:ext cx="8342999" cy="523307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Диагностика «школьной зрелости»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59632" y="2204864"/>
          <a:ext cx="6583680" cy="344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Готовность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Мотивационная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Эмоционально- волевая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Личностная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Высокая </a:t>
                      </a: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71%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(13 чел)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71% (20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чел)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93% (26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чел)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Средняя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29% (8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чел)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29% (8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чел)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7% (2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чел)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Низкая </a:t>
                      </a: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531495" algn="l"/>
                          <a:tab pos="2969895" algn="ctr"/>
                        </a:tabLst>
                      </a:pPr>
                      <a:r>
                        <a:rPr lang="ru-RU" sz="2000" dirty="0" smtClean="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48680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Стратегические проекты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/>
          <a:lstStyle/>
          <a:p>
            <a:r>
              <a:rPr lang="ru-RU" dirty="0" smtClean="0"/>
              <a:t>1. </a:t>
            </a:r>
            <a:r>
              <a:rPr lang="ru-RU" sz="3000" dirty="0" smtClean="0"/>
              <a:t>«</a:t>
            </a:r>
            <a:r>
              <a:rPr lang="ru-RU" sz="3000" i="1" dirty="0" smtClean="0"/>
              <a:t>Путь к профессиональному  совершенству»</a:t>
            </a:r>
          </a:p>
          <a:p>
            <a:r>
              <a:rPr lang="ru-RU" i="1" dirty="0" smtClean="0"/>
              <a:t>2. «Талант и успех»</a:t>
            </a:r>
          </a:p>
          <a:p>
            <a:r>
              <a:rPr lang="ru-RU" i="1" dirty="0" smtClean="0"/>
              <a:t>3. «Детский сад- центр инклюзивного образования»</a:t>
            </a:r>
          </a:p>
          <a:p>
            <a:r>
              <a:rPr lang="ru-RU" i="1" dirty="0" smtClean="0"/>
              <a:t>4. «Детский сад новых технологий»</a:t>
            </a:r>
          </a:p>
          <a:p>
            <a:r>
              <a:rPr lang="ru-RU" i="1" dirty="0" smtClean="0"/>
              <a:t>5. «Электронная образовательная среда»</a:t>
            </a:r>
          </a:p>
          <a:p>
            <a:r>
              <a:rPr lang="ru-RU" i="1" dirty="0" smtClean="0"/>
              <a:t>6. «Память сердца»</a:t>
            </a:r>
          </a:p>
          <a:p>
            <a:r>
              <a:rPr lang="ru-RU" i="1" dirty="0" smtClean="0"/>
              <a:t>7. «Путевка в жизнь»</a:t>
            </a:r>
          </a:p>
          <a:p>
            <a:r>
              <a:rPr lang="ru-RU" i="1" dirty="0" smtClean="0"/>
              <a:t>8.  «Инженер ХХ  ВЕКА»</a:t>
            </a:r>
          </a:p>
          <a:p>
            <a:r>
              <a:rPr lang="ru-RU" i="1" dirty="0" smtClean="0"/>
              <a:t>9. «Территория безопасности»</a:t>
            </a:r>
          </a:p>
          <a:p>
            <a:endParaRPr lang="ru-RU" i="1" dirty="0" smtClean="0"/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Задачи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продолжить работу по созданию условий для охраны жизни и здоровья детей дошкольного возраста;</a:t>
            </a:r>
          </a:p>
          <a:p>
            <a:pPr lvl="0"/>
            <a:r>
              <a:rPr lang="ru-RU" dirty="0" smtClean="0"/>
              <a:t>способствовать повышению профессиональной компетенции педагогов в использовании в образовательном процессе современных технологий обучения дошкольников, направленных на развитие личности ребенка,</a:t>
            </a:r>
          </a:p>
          <a:p>
            <a:pPr lvl="0"/>
            <a:r>
              <a:rPr lang="ru-RU" dirty="0" smtClean="0"/>
              <a:t> организовать индивидуальное сопровождение детей с целью преодоления несоответствия между уровнем, который задает  образовательная программа и их реальными возможностями;</a:t>
            </a:r>
          </a:p>
          <a:p>
            <a:pPr lvl="0"/>
            <a:r>
              <a:rPr lang="ru-RU" dirty="0" smtClean="0"/>
              <a:t>создать условия для творческого самовыражения детей в различных видах деятельности,</a:t>
            </a:r>
          </a:p>
          <a:p>
            <a:pPr lvl="0"/>
            <a:r>
              <a:rPr lang="ru-RU" dirty="0" smtClean="0"/>
              <a:t>создать условия для эффективного взаимодействия педагогов ДОУ с семьями воспитанников;</a:t>
            </a:r>
          </a:p>
          <a:p>
            <a:pPr lvl="0"/>
            <a:r>
              <a:rPr lang="ru-RU" dirty="0" smtClean="0"/>
              <a:t>обеспечить преемственность в организации образовательной, воспитательной работы между дошкольным и начальным звеном образования.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7200" dirty="0" smtClean="0">
                <a:solidFill>
                  <a:srgbClr val="0070C0"/>
                </a:solidFill>
              </a:rPr>
              <a:t>      </a:t>
            </a:r>
            <a:r>
              <a:rPr lang="ru-RU" sz="7200" dirty="0" smtClean="0">
                <a:solidFill>
                  <a:srgbClr val="0070C0"/>
                </a:solidFill>
              </a:rPr>
              <a:t>СПАСИБО  </a:t>
            </a:r>
          </a:p>
          <a:p>
            <a:pPr>
              <a:buNone/>
            </a:pPr>
            <a:r>
              <a:rPr lang="ru-RU" sz="7200" dirty="0" smtClean="0">
                <a:solidFill>
                  <a:srgbClr val="0070C0"/>
                </a:solidFill>
              </a:rPr>
              <a:t>             ЗА  </a:t>
            </a:r>
          </a:p>
          <a:p>
            <a:pPr>
              <a:buNone/>
            </a:pPr>
            <a:r>
              <a:rPr lang="ru-RU" sz="7200" dirty="0" smtClean="0">
                <a:solidFill>
                  <a:srgbClr val="0070C0"/>
                </a:solidFill>
              </a:rPr>
              <a:t>   ВНИМАНИЕ!</a:t>
            </a:r>
            <a:endParaRPr lang="ru-RU" sz="7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142984"/>
            <a:ext cx="8229600" cy="10668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ЗАДАЧИ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продолжить работу по созданию условий для охраны жизни и здоровья детей дошкольного возраста;</a:t>
            </a:r>
          </a:p>
          <a:p>
            <a:pPr lvl="0"/>
            <a:r>
              <a:rPr lang="ru-RU" dirty="0" smtClean="0"/>
              <a:t>способствовать повышению профессиональной компетенции педагогов в реализации ФГОС ДО ;</a:t>
            </a:r>
          </a:p>
          <a:p>
            <a:pPr lvl="0"/>
            <a:r>
              <a:rPr lang="ru-RU" dirty="0" smtClean="0"/>
              <a:t>способствовать повышению базовых компетенций родителей в воспитании и развитии детей;</a:t>
            </a:r>
          </a:p>
          <a:p>
            <a:pPr lvl="0"/>
            <a:r>
              <a:rPr lang="ru-RU" dirty="0" smtClean="0"/>
              <a:t>обеспечить качество дошкольного образования;</a:t>
            </a:r>
          </a:p>
          <a:p>
            <a:pPr lvl="0"/>
            <a:r>
              <a:rPr lang="ru-RU" dirty="0" smtClean="0"/>
              <a:t>обеспечить открытость дошкольного образования.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Сохранение и укрепление здоровья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Питание</a:t>
            </a:r>
          </a:p>
          <a:p>
            <a:r>
              <a:rPr lang="ru-RU" dirty="0" smtClean="0"/>
              <a:t>Витаминизация</a:t>
            </a:r>
          </a:p>
          <a:p>
            <a:r>
              <a:rPr lang="ru-RU" dirty="0" smtClean="0"/>
              <a:t>Вакцинация</a:t>
            </a:r>
          </a:p>
          <a:p>
            <a:r>
              <a:rPr lang="ru-RU" dirty="0" smtClean="0"/>
              <a:t>Закаливающие мероприятия</a:t>
            </a:r>
          </a:p>
          <a:p>
            <a:r>
              <a:rPr lang="ru-RU" dirty="0" smtClean="0"/>
              <a:t>Посещение ТРК</a:t>
            </a:r>
          </a:p>
          <a:p>
            <a:r>
              <a:rPr lang="ru-RU" dirty="0" smtClean="0"/>
              <a:t>Работа с родителями</a:t>
            </a:r>
          </a:p>
          <a:p>
            <a:r>
              <a:rPr lang="ru-RU" dirty="0" smtClean="0"/>
              <a:t>Тренировочные занятия</a:t>
            </a:r>
          </a:p>
          <a:p>
            <a:r>
              <a:rPr lang="ru-RU" dirty="0" smtClean="0"/>
              <a:t>мероприятия</a:t>
            </a:r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учитель\Desktop\фото\день здоровья\DSC064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8136904" cy="559311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учитель\Desktop\ФОТО2018-2019уч.год\ПДД Мамонтов\DSC071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92696"/>
            <a:ext cx="8784976" cy="597666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ФОТО2018-2019уч.год\пожарная дружина Костенюк 2018г\DSC075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8748464" cy="602515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Развитие кадрового потенциала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Курсы повышения квалификации</a:t>
            </a:r>
          </a:p>
          <a:p>
            <a:r>
              <a:rPr lang="ru-RU" i="1" dirty="0" smtClean="0"/>
              <a:t> Семинары-практикумы</a:t>
            </a:r>
          </a:p>
          <a:p>
            <a:r>
              <a:rPr lang="ru-RU" i="1" dirty="0" smtClean="0"/>
              <a:t>Мастер- классы</a:t>
            </a:r>
          </a:p>
          <a:p>
            <a:r>
              <a:rPr lang="ru-RU" i="1" dirty="0" smtClean="0"/>
              <a:t>Круглые столы</a:t>
            </a:r>
          </a:p>
          <a:p>
            <a:r>
              <a:rPr lang="ru-RU" i="1" dirty="0" smtClean="0"/>
              <a:t>Конкурсы</a:t>
            </a:r>
            <a:endParaRPr lang="ru-RU" i="1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H:\Семинар май 2019\IMG_20190524_1001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8640960" cy="609716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2377</TotalTime>
  <Words>399</Words>
  <Application>Microsoft Office PowerPoint</Application>
  <PresentationFormat>Экран (4:3)</PresentationFormat>
  <Paragraphs>94</Paragraphs>
  <Slides>26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Городская</vt:lpstr>
      <vt:lpstr>Презентация PowerPoint</vt:lpstr>
      <vt:lpstr>ЦЕЛЬ</vt:lpstr>
      <vt:lpstr>ЗАДАЧИ</vt:lpstr>
      <vt:lpstr>Сохранение и укрепление здоровья</vt:lpstr>
      <vt:lpstr>Презентация PowerPoint</vt:lpstr>
      <vt:lpstr>Презентация PowerPoint</vt:lpstr>
      <vt:lpstr>Презентация PowerPoint</vt:lpstr>
      <vt:lpstr>Развитие кадрового потенциала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Конкурсное движение</vt:lpstr>
      <vt:lpstr>Диагностика «школьной зрелости»</vt:lpstr>
      <vt:lpstr>Открытость дошкольного образования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Диагностика «школьной зрелости»</vt:lpstr>
      <vt:lpstr>Стратегические проекты</vt:lpstr>
      <vt:lpstr>Задачи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Детский сад</dc:creator>
  <cp:lastModifiedBy>Пользователь Windows</cp:lastModifiedBy>
  <cp:revision>222</cp:revision>
  <dcterms:created xsi:type="dcterms:W3CDTF">2015-10-12T03:48:14Z</dcterms:created>
  <dcterms:modified xsi:type="dcterms:W3CDTF">2021-02-11T03:14:22Z</dcterms:modified>
</cp:coreProperties>
</file>