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6" r:id="rId3"/>
  </p:sldMasterIdLst>
  <p:notesMasterIdLst>
    <p:notesMasterId r:id="rId24"/>
  </p:notesMasterIdLst>
  <p:sldIdLst>
    <p:sldId id="256" r:id="rId4"/>
    <p:sldId id="261" r:id="rId5"/>
    <p:sldId id="345" r:id="rId6"/>
    <p:sldId id="343" r:id="rId7"/>
    <p:sldId id="262" r:id="rId8"/>
    <p:sldId id="263" r:id="rId9"/>
    <p:sldId id="277" r:id="rId10"/>
    <p:sldId id="279" r:id="rId11"/>
    <p:sldId id="291" r:id="rId12"/>
    <p:sldId id="302" r:id="rId13"/>
    <p:sldId id="304" r:id="rId14"/>
    <p:sldId id="312" r:id="rId15"/>
    <p:sldId id="322" r:id="rId16"/>
    <p:sldId id="325" r:id="rId17"/>
    <p:sldId id="326" r:id="rId18"/>
    <p:sldId id="348" r:id="rId19"/>
    <p:sldId id="346" r:id="rId20"/>
    <p:sldId id="344" r:id="rId21"/>
    <p:sldId id="350" r:id="rId22"/>
    <p:sldId id="347" r:id="rId2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388" autoAdjust="0"/>
    <p:restoredTop sz="94660"/>
  </p:normalViewPr>
  <p:slideViewPr>
    <p:cSldViewPr>
      <p:cViewPr varScale="1">
        <p:scale>
          <a:sx n="74" d="100"/>
          <a:sy n="74" d="100"/>
        </p:scale>
        <p:origin x="-103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g"/><Relationship Id="rId2" Type="http://schemas.openxmlformats.org/officeDocument/2006/relationships/image" Target="../media/image8.jpg"/><Relationship Id="rId1" Type="http://schemas.openxmlformats.org/officeDocument/2006/relationships/image" Target="../media/image7.jpeg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10" Type="http://schemas.openxmlformats.org/officeDocument/2006/relationships/image" Target="../media/image16.jpeg"/><Relationship Id="rId4" Type="http://schemas.openxmlformats.org/officeDocument/2006/relationships/image" Target="../media/image10.jpg"/><Relationship Id="rId9" Type="http://schemas.openxmlformats.org/officeDocument/2006/relationships/image" Target="../media/image15.jpe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g"/><Relationship Id="rId2" Type="http://schemas.openxmlformats.org/officeDocument/2006/relationships/image" Target="../media/image8.jpg"/><Relationship Id="rId1" Type="http://schemas.openxmlformats.org/officeDocument/2006/relationships/image" Target="../media/image7.jpeg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10" Type="http://schemas.openxmlformats.org/officeDocument/2006/relationships/image" Target="../media/image16.jpeg"/><Relationship Id="rId4" Type="http://schemas.openxmlformats.org/officeDocument/2006/relationships/image" Target="../media/image10.jpg"/><Relationship Id="rId9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2D0968-178C-4AC3-9A5B-D208C34E9669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BBB308-6ED7-4CF7-9483-A3C3C3B12F09}">
      <dgm:prSet custT="1"/>
      <dgm:spPr/>
      <dgm:t>
        <a:bodyPr/>
        <a:lstStyle/>
        <a:p>
          <a:pPr rtl="0"/>
          <a:r>
            <a:rPr lang="ru-RU" sz="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ПК 3.1. Проводить диагностику неотложных состояний</a:t>
          </a:r>
          <a:endParaRPr lang="ru-RU" sz="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EB9AAE-4F79-4D97-B213-56474953F184}" type="parTrans" cxnId="{48665B6D-89CE-4929-9A8D-B6534AAE010B}">
      <dgm:prSet/>
      <dgm:spPr/>
      <dgm:t>
        <a:bodyPr/>
        <a:lstStyle/>
        <a:p>
          <a:endParaRPr lang="ru-RU"/>
        </a:p>
      </dgm:t>
    </dgm:pt>
    <dgm:pt modelId="{4D29C2CC-6D30-4570-A18D-BFA75015E847}" type="sibTrans" cxnId="{48665B6D-89CE-4929-9A8D-B6534AAE010B}">
      <dgm:prSet/>
      <dgm:spPr/>
      <dgm:t>
        <a:bodyPr/>
        <a:lstStyle/>
        <a:p>
          <a:endParaRPr lang="ru-RU"/>
        </a:p>
      </dgm:t>
    </dgm:pt>
    <dgm:pt modelId="{E041D1D3-8903-4C5C-98D0-9DAFA09C2307}">
      <dgm:prSet custT="1"/>
      <dgm:spPr/>
      <dgm:t>
        <a:bodyPr/>
        <a:lstStyle/>
        <a:p>
          <a:pPr rtl="0"/>
          <a:r>
            <a:rPr lang="ru-RU" sz="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ПК 3.2. Определять тактику ведения пациента</a:t>
          </a:r>
          <a:endParaRPr lang="ru-RU" sz="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4FB6D5-4046-4360-8D43-6E88978C0D72}" type="parTrans" cxnId="{47989536-535F-42BF-B344-6ED683EB7905}">
      <dgm:prSet/>
      <dgm:spPr/>
      <dgm:t>
        <a:bodyPr/>
        <a:lstStyle/>
        <a:p>
          <a:endParaRPr lang="ru-RU"/>
        </a:p>
      </dgm:t>
    </dgm:pt>
    <dgm:pt modelId="{C8B491EA-3029-4B8A-B4E0-C2780E3702DA}" type="sibTrans" cxnId="{47989536-535F-42BF-B344-6ED683EB7905}">
      <dgm:prSet/>
      <dgm:spPr/>
      <dgm:t>
        <a:bodyPr/>
        <a:lstStyle/>
        <a:p>
          <a:endParaRPr lang="ru-RU"/>
        </a:p>
      </dgm:t>
    </dgm:pt>
    <dgm:pt modelId="{8A9ECB5C-A1FE-489D-8207-55F20F53F831}">
      <dgm:prSet custT="1"/>
      <dgm:spPr/>
      <dgm:t>
        <a:bodyPr/>
        <a:lstStyle/>
        <a:p>
          <a:pPr rtl="0"/>
          <a:r>
            <a:rPr lang="ru-RU" sz="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ПК 3.3. Выполнять лечебные вмешательства по оказанию медицинской помощи на догоспитальном этапе</a:t>
          </a:r>
          <a:endParaRPr lang="ru-RU" sz="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B4C9E1-716C-4731-A2BB-FEAF45F96BC5}" type="parTrans" cxnId="{DC725BDB-5538-4E1E-B687-6F340681807C}">
      <dgm:prSet/>
      <dgm:spPr/>
      <dgm:t>
        <a:bodyPr/>
        <a:lstStyle/>
        <a:p>
          <a:endParaRPr lang="ru-RU"/>
        </a:p>
      </dgm:t>
    </dgm:pt>
    <dgm:pt modelId="{F8B6CF9F-45B0-4DB0-94C4-4C6E471EC6F5}" type="sibTrans" cxnId="{DC725BDB-5538-4E1E-B687-6F340681807C}">
      <dgm:prSet/>
      <dgm:spPr/>
      <dgm:t>
        <a:bodyPr/>
        <a:lstStyle/>
        <a:p>
          <a:endParaRPr lang="ru-RU"/>
        </a:p>
      </dgm:t>
    </dgm:pt>
    <dgm:pt modelId="{4878A332-046A-4B79-98AD-84DDB7DA2B28}">
      <dgm:prSet custT="1"/>
      <dgm:spPr/>
      <dgm:t>
        <a:bodyPr/>
        <a:lstStyle/>
        <a:p>
          <a:pPr rtl="0"/>
          <a:r>
            <a:rPr lang="ru-RU" sz="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ПК 3.4. Проводить контроль эффективности проводимых мероприятий. </a:t>
          </a:r>
          <a:endParaRPr lang="ru-RU" sz="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105F2B-41BB-4206-8DD4-CEBDEB5070EB}" type="parTrans" cxnId="{C6E33D34-B06B-4587-B8FE-C6CBAE9254F5}">
      <dgm:prSet/>
      <dgm:spPr/>
      <dgm:t>
        <a:bodyPr/>
        <a:lstStyle/>
        <a:p>
          <a:endParaRPr lang="ru-RU"/>
        </a:p>
      </dgm:t>
    </dgm:pt>
    <dgm:pt modelId="{8B1412C3-7C50-453E-8171-5BC4C40E3091}" type="sibTrans" cxnId="{C6E33D34-B06B-4587-B8FE-C6CBAE9254F5}">
      <dgm:prSet/>
      <dgm:spPr/>
      <dgm:t>
        <a:bodyPr/>
        <a:lstStyle/>
        <a:p>
          <a:endParaRPr lang="ru-RU"/>
        </a:p>
      </dgm:t>
    </dgm:pt>
    <dgm:pt modelId="{200E7EA2-037A-4326-A1F1-4A81C0C1C84F}">
      <dgm:prSet custT="1"/>
      <dgm:spPr/>
      <dgm:t>
        <a:bodyPr/>
        <a:lstStyle/>
        <a:p>
          <a:pPr rtl="0"/>
          <a:r>
            <a:rPr lang="ru-RU" sz="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ПК 3.5.</a:t>
          </a:r>
        </a:p>
        <a:p>
          <a:pPr rtl="0"/>
          <a:r>
            <a:rPr lang="ru-RU" sz="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Осуществлять контроль состояния пациента</a:t>
          </a:r>
          <a:endParaRPr lang="ru-RU" sz="600" dirty="0"/>
        </a:p>
      </dgm:t>
    </dgm:pt>
    <dgm:pt modelId="{8FA0B97F-A061-4A63-ADE8-B686E9555D88}" type="parTrans" cxnId="{ACF9062F-BD94-4E82-9046-E6EA8CE48E1D}">
      <dgm:prSet/>
      <dgm:spPr/>
      <dgm:t>
        <a:bodyPr/>
        <a:lstStyle/>
        <a:p>
          <a:endParaRPr lang="ru-RU"/>
        </a:p>
      </dgm:t>
    </dgm:pt>
    <dgm:pt modelId="{1E186EBE-1888-431C-B5AD-DE3308DA888C}" type="sibTrans" cxnId="{ACF9062F-BD94-4E82-9046-E6EA8CE48E1D}">
      <dgm:prSet/>
      <dgm:spPr/>
      <dgm:t>
        <a:bodyPr/>
        <a:lstStyle/>
        <a:p>
          <a:endParaRPr lang="ru-RU"/>
        </a:p>
      </dgm:t>
    </dgm:pt>
    <dgm:pt modelId="{F7E862D5-31A6-43EF-99DA-32B830199704}">
      <dgm:prSet custT="1"/>
      <dgm:spPr/>
      <dgm:t>
        <a:bodyPr/>
        <a:lstStyle/>
        <a:p>
          <a:pPr rtl="0"/>
          <a:r>
            <a:rPr lang="ru-RU" sz="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ПК 3.8. </a:t>
          </a:r>
        </a:p>
        <a:p>
          <a:pPr rtl="0"/>
          <a:r>
            <a:rPr lang="ru-RU" sz="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Организовывать и оказывать неотложную медицинскую помощь пострадавшим в чрезвычайных ситуациях</a:t>
          </a:r>
          <a:endParaRPr lang="ru-RU" sz="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962BA2D-6EBC-4DF3-A1E2-07F8EE597C74}" type="parTrans" cxnId="{05906670-2B8D-4979-9217-AD9FD2817281}">
      <dgm:prSet/>
      <dgm:spPr/>
      <dgm:t>
        <a:bodyPr/>
        <a:lstStyle/>
        <a:p>
          <a:endParaRPr lang="ru-RU"/>
        </a:p>
      </dgm:t>
    </dgm:pt>
    <dgm:pt modelId="{EDFCDA02-F72F-4E55-8E77-376960655200}" type="sibTrans" cxnId="{05906670-2B8D-4979-9217-AD9FD2817281}">
      <dgm:prSet/>
      <dgm:spPr/>
      <dgm:t>
        <a:bodyPr/>
        <a:lstStyle/>
        <a:p>
          <a:endParaRPr lang="ru-RU"/>
        </a:p>
      </dgm:t>
    </dgm:pt>
    <dgm:pt modelId="{5F948CCC-08F6-4837-9560-48A82804610C}">
      <dgm:prSet custT="1"/>
      <dgm:spPr/>
      <dgm:t>
        <a:bodyPr/>
        <a:lstStyle/>
        <a:p>
          <a:pPr rtl="0"/>
          <a:r>
            <a:rPr lang="ru-RU" sz="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ПК 3.7. Оформлять медицинскую документации</a:t>
          </a:r>
          <a:endParaRPr lang="ru-RU" sz="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038E70-2A0B-479C-B1B2-06B3EC1EE201}" type="parTrans" cxnId="{F8BEC9DA-5BAA-4EE9-AB9B-6BDD9CD49A50}">
      <dgm:prSet/>
      <dgm:spPr/>
      <dgm:t>
        <a:bodyPr/>
        <a:lstStyle/>
        <a:p>
          <a:endParaRPr lang="ru-RU"/>
        </a:p>
      </dgm:t>
    </dgm:pt>
    <dgm:pt modelId="{8DE22CB3-568A-4792-AFAD-BB75412EAE06}" type="sibTrans" cxnId="{F8BEC9DA-5BAA-4EE9-AB9B-6BDD9CD49A50}">
      <dgm:prSet/>
      <dgm:spPr/>
      <dgm:t>
        <a:bodyPr/>
        <a:lstStyle/>
        <a:p>
          <a:endParaRPr lang="ru-RU"/>
        </a:p>
      </dgm:t>
    </dgm:pt>
    <dgm:pt modelId="{5217D6B3-20B7-4BB1-8AB4-87583FB076E1}">
      <dgm:prSet custT="1"/>
      <dgm:spPr/>
      <dgm:t>
        <a:bodyPr/>
        <a:lstStyle/>
        <a:p>
          <a:pPr rtl="0"/>
          <a:r>
            <a:rPr lang="ru-RU" sz="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ПК 3.6. Определять показания к госпитализации и проводить транспортировку пациента в стационар</a:t>
          </a:r>
          <a:endParaRPr lang="ru-RU" sz="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16B572-F3FC-4459-83CC-F232A9821BE2}" type="parTrans" cxnId="{E7DBCB38-B9A6-46F4-BB1B-46EF17778DEB}">
      <dgm:prSet/>
      <dgm:spPr/>
      <dgm:t>
        <a:bodyPr/>
        <a:lstStyle/>
        <a:p>
          <a:endParaRPr lang="ru-RU"/>
        </a:p>
      </dgm:t>
    </dgm:pt>
    <dgm:pt modelId="{5A007780-5E67-41D9-BEC6-5EE4E80941C7}" type="sibTrans" cxnId="{E7DBCB38-B9A6-46F4-BB1B-46EF17778DEB}">
      <dgm:prSet/>
      <dgm:spPr/>
      <dgm:t>
        <a:bodyPr/>
        <a:lstStyle/>
        <a:p>
          <a:endParaRPr lang="ru-RU"/>
        </a:p>
      </dgm:t>
    </dgm:pt>
    <dgm:pt modelId="{279661B6-7DD5-47D1-831C-793A89BCB847}" type="pres">
      <dgm:prSet presAssocID="{A02D0968-178C-4AC3-9A5B-D208C34E966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641873-695C-436B-82D5-51908FB53EA9}" type="pres">
      <dgm:prSet presAssocID="{ADBBB308-6ED7-4CF7-9483-A3C3C3B12F09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6FC897-D1AA-4745-972C-1786F86B82DE}" type="pres">
      <dgm:prSet presAssocID="{4D29C2CC-6D30-4570-A18D-BFA75015E847}" presName="sibTrans" presStyleLbl="sibTrans2D1" presStyleIdx="0" presStyleCnt="8"/>
      <dgm:spPr/>
      <dgm:t>
        <a:bodyPr/>
        <a:lstStyle/>
        <a:p>
          <a:endParaRPr lang="ru-RU"/>
        </a:p>
      </dgm:t>
    </dgm:pt>
    <dgm:pt modelId="{23CDB8E5-8793-4CD1-84BE-4E9FD9A57110}" type="pres">
      <dgm:prSet presAssocID="{4D29C2CC-6D30-4570-A18D-BFA75015E847}" presName="connectorText" presStyleLbl="sibTrans2D1" presStyleIdx="0" presStyleCnt="8"/>
      <dgm:spPr/>
      <dgm:t>
        <a:bodyPr/>
        <a:lstStyle/>
        <a:p>
          <a:endParaRPr lang="ru-RU"/>
        </a:p>
      </dgm:t>
    </dgm:pt>
    <dgm:pt modelId="{CCC2D97E-7C93-498F-91C8-544A5C5565C0}" type="pres">
      <dgm:prSet presAssocID="{E041D1D3-8903-4C5C-98D0-9DAFA09C2307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EB1FCA-432E-4DEF-9F62-B69F112C14D9}" type="pres">
      <dgm:prSet presAssocID="{C8B491EA-3029-4B8A-B4E0-C2780E3702DA}" presName="sibTrans" presStyleLbl="sibTrans2D1" presStyleIdx="1" presStyleCnt="8"/>
      <dgm:spPr/>
      <dgm:t>
        <a:bodyPr/>
        <a:lstStyle/>
        <a:p>
          <a:endParaRPr lang="ru-RU"/>
        </a:p>
      </dgm:t>
    </dgm:pt>
    <dgm:pt modelId="{23FE13FF-83EB-4C6A-945C-7AD63CE6A98F}" type="pres">
      <dgm:prSet presAssocID="{C8B491EA-3029-4B8A-B4E0-C2780E3702DA}" presName="connectorText" presStyleLbl="sibTrans2D1" presStyleIdx="1" presStyleCnt="8"/>
      <dgm:spPr/>
      <dgm:t>
        <a:bodyPr/>
        <a:lstStyle/>
        <a:p>
          <a:endParaRPr lang="ru-RU"/>
        </a:p>
      </dgm:t>
    </dgm:pt>
    <dgm:pt modelId="{F7DC5307-5505-4F1A-9690-5752C8FC8B31}" type="pres">
      <dgm:prSet presAssocID="{8A9ECB5C-A1FE-489D-8207-55F20F53F83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B772AE-DA8A-45DC-80B7-DC70517DA709}" type="pres">
      <dgm:prSet presAssocID="{F8B6CF9F-45B0-4DB0-94C4-4C6E471EC6F5}" presName="sibTrans" presStyleLbl="sibTrans2D1" presStyleIdx="2" presStyleCnt="8"/>
      <dgm:spPr/>
      <dgm:t>
        <a:bodyPr/>
        <a:lstStyle/>
        <a:p>
          <a:endParaRPr lang="ru-RU"/>
        </a:p>
      </dgm:t>
    </dgm:pt>
    <dgm:pt modelId="{C125A0CA-B94E-4F04-B88D-AAFF88C6CB38}" type="pres">
      <dgm:prSet presAssocID="{F8B6CF9F-45B0-4DB0-94C4-4C6E471EC6F5}" presName="connectorText" presStyleLbl="sibTrans2D1" presStyleIdx="2" presStyleCnt="8"/>
      <dgm:spPr/>
      <dgm:t>
        <a:bodyPr/>
        <a:lstStyle/>
        <a:p>
          <a:endParaRPr lang="ru-RU"/>
        </a:p>
      </dgm:t>
    </dgm:pt>
    <dgm:pt modelId="{FE0F3790-D750-4C06-BBD8-8D4946014877}" type="pres">
      <dgm:prSet presAssocID="{4878A332-046A-4B79-98AD-84DDB7DA2B28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E2104A-A1C9-49D5-BDDA-09D305560CEA}" type="pres">
      <dgm:prSet presAssocID="{8B1412C3-7C50-453E-8171-5BC4C40E3091}" presName="sibTrans" presStyleLbl="sibTrans2D1" presStyleIdx="3" presStyleCnt="8"/>
      <dgm:spPr/>
      <dgm:t>
        <a:bodyPr/>
        <a:lstStyle/>
        <a:p>
          <a:endParaRPr lang="ru-RU"/>
        </a:p>
      </dgm:t>
    </dgm:pt>
    <dgm:pt modelId="{4FEB5A61-1954-4EB4-83F4-E404DF5B566C}" type="pres">
      <dgm:prSet presAssocID="{8B1412C3-7C50-453E-8171-5BC4C40E3091}" presName="connectorText" presStyleLbl="sibTrans2D1" presStyleIdx="3" presStyleCnt="8"/>
      <dgm:spPr/>
      <dgm:t>
        <a:bodyPr/>
        <a:lstStyle/>
        <a:p>
          <a:endParaRPr lang="ru-RU"/>
        </a:p>
      </dgm:t>
    </dgm:pt>
    <dgm:pt modelId="{E103CCDC-F421-4DE3-8C0B-23DAC10D95FE}" type="pres">
      <dgm:prSet presAssocID="{200E7EA2-037A-4326-A1F1-4A81C0C1C84F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71739D-F122-4BB4-BB69-D9932D695126}" type="pres">
      <dgm:prSet presAssocID="{1E186EBE-1888-431C-B5AD-DE3308DA888C}" presName="sibTrans" presStyleLbl="sibTrans2D1" presStyleIdx="4" presStyleCnt="8"/>
      <dgm:spPr/>
      <dgm:t>
        <a:bodyPr/>
        <a:lstStyle/>
        <a:p>
          <a:endParaRPr lang="ru-RU"/>
        </a:p>
      </dgm:t>
    </dgm:pt>
    <dgm:pt modelId="{73475B2C-E498-45F1-B091-6903CAF05028}" type="pres">
      <dgm:prSet presAssocID="{1E186EBE-1888-431C-B5AD-DE3308DA888C}" presName="connectorText" presStyleLbl="sibTrans2D1" presStyleIdx="4" presStyleCnt="8"/>
      <dgm:spPr/>
      <dgm:t>
        <a:bodyPr/>
        <a:lstStyle/>
        <a:p>
          <a:endParaRPr lang="ru-RU"/>
        </a:p>
      </dgm:t>
    </dgm:pt>
    <dgm:pt modelId="{8A6B1A45-E0C7-4F57-85D1-377CB9B7E4C3}" type="pres">
      <dgm:prSet presAssocID="{5217D6B3-20B7-4BB1-8AB4-87583FB076E1}" presName="node" presStyleLbl="node1" presStyleIdx="5" presStyleCnt="8" custRadScaleRad="99518" custRadScaleInc="60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D0C069-1F6D-4C93-924C-52138D01F20B}" type="pres">
      <dgm:prSet presAssocID="{5A007780-5E67-41D9-BEC6-5EE4E80941C7}" presName="sibTrans" presStyleLbl="sibTrans2D1" presStyleIdx="5" presStyleCnt="8"/>
      <dgm:spPr/>
      <dgm:t>
        <a:bodyPr/>
        <a:lstStyle/>
        <a:p>
          <a:endParaRPr lang="ru-RU"/>
        </a:p>
      </dgm:t>
    </dgm:pt>
    <dgm:pt modelId="{C11A70BE-A33C-4942-8580-D879D8A67E9C}" type="pres">
      <dgm:prSet presAssocID="{5A007780-5E67-41D9-BEC6-5EE4E80941C7}" presName="connectorText" presStyleLbl="sibTrans2D1" presStyleIdx="5" presStyleCnt="8"/>
      <dgm:spPr/>
      <dgm:t>
        <a:bodyPr/>
        <a:lstStyle/>
        <a:p>
          <a:endParaRPr lang="ru-RU"/>
        </a:p>
      </dgm:t>
    </dgm:pt>
    <dgm:pt modelId="{4BCAF328-389A-4D24-97A4-54CA71CD7354}" type="pres">
      <dgm:prSet presAssocID="{5F948CCC-08F6-4837-9560-48A82804610C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7D5422-AC4A-4A8E-BC54-5EB515A3CE35}" type="pres">
      <dgm:prSet presAssocID="{8DE22CB3-568A-4792-AFAD-BB75412EAE06}" presName="sibTrans" presStyleLbl="sibTrans2D1" presStyleIdx="6" presStyleCnt="8"/>
      <dgm:spPr/>
      <dgm:t>
        <a:bodyPr/>
        <a:lstStyle/>
        <a:p>
          <a:endParaRPr lang="ru-RU"/>
        </a:p>
      </dgm:t>
    </dgm:pt>
    <dgm:pt modelId="{6127E798-CF65-4C26-898A-8524373B8CAB}" type="pres">
      <dgm:prSet presAssocID="{8DE22CB3-568A-4792-AFAD-BB75412EAE06}" presName="connectorText" presStyleLbl="sibTrans2D1" presStyleIdx="6" presStyleCnt="8"/>
      <dgm:spPr/>
      <dgm:t>
        <a:bodyPr/>
        <a:lstStyle/>
        <a:p>
          <a:endParaRPr lang="ru-RU"/>
        </a:p>
      </dgm:t>
    </dgm:pt>
    <dgm:pt modelId="{DA91CF1D-BCF0-499E-A2B8-34B5339A8DB0}" type="pres">
      <dgm:prSet presAssocID="{F7E862D5-31A6-43EF-99DA-32B830199704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71814E-FF96-4A51-9A1E-B1F35C42462C}" type="pres">
      <dgm:prSet presAssocID="{EDFCDA02-F72F-4E55-8E77-376960655200}" presName="sibTrans" presStyleLbl="sibTrans2D1" presStyleIdx="7" presStyleCnt="8"/>
      <dgm:spPr/>
      <dgm:t>
        <a:bodyPr/>
        <a:lstStyle/>
        <a:p>
          <a:endParaRPr lang="ru-RU"/>
        </a:p>
      </dgm:t>
    </dgm:pt>
    <dgm:pt modelId="{5DBBC3C5-87F6-4D9A-9CCB-C4652CFB3D24}" type="pres">
      <dgm:prSet presAssocID="{EDFCDA02-F72F-4E55-8E77-376960655200}" presName="connectorText" presStyleLbl="sibTrans2D1" presStyleIdx="7" presStyleCnt="8"/>
      <dgm:spPr/>
      <dgm:t>
        <a:bodyPr/>
        <a:lstStyle/>
        <a:p>
          <a:endParaRPr lang="ru-RU"/>
        </a:p>
      </dgm:t>
    </dgm:pt>
  </dgm:ptLst>
  <dgm:cxnLst>
    <dgm:cxn modelId="{FDE2DE89-9091-46E9-9DEE-1EFC0C67421F}" type="presOf" srcId="{8A9ECB5C-A1FE-489D-8207-55F20F53F831}" destId="{F7DC5307-5505-4F1A-9690-5752C8FC8B31}" srcOrd="0" destOrd="0" presId="urn:microsoft.com/office/officeart/2005/8/layout/cycle2"/>
    <dgm:cxn modelId="{05906670-2B8D-4979-9217-AD9FD2817281}" srcId="{A02D0968-178C-4AC3-9A5B-D208C34E9669}" destId="{F7E862D5-31A6-43EF-99DA-32B830199704}" srcOrd="7" destOrd="0" parTransId="{A962BA2D-6EBC-4DF3-A1E2-07F8EE597C74}" sibTransId="{EDFCDA02-F72F-4E55-8E77-376960655200}"/>
    <dgm:cxn modelId="{68407F7B-234A-4DE0-B820-9F002129402F}" type="presOf" srcId="{C8B491EA-3029-4B8A-B4E0-C2780E3702DA}" destId="{23FE13FF-83EB-4C6A-945C-7AD63CE6A98F}" srcOrd="1" destOrd="0" presId="urn:microsoft.com/office/officeart/2005/8/layout/cycle2"/>
    <dgm:cxn modelId="{6CC42188-0C7C-4A24-B552-34458A03FEA3}" type="presOf" srcId="{F8B6CF9F-45B0-4DB0-94C4-4C6E471EC6F5}" destId="{0EB772AE-DA8A-45DC-80B7-DC70517DA709}" srcOrd="0" destOrd="0" presId="urn:microsoft.com/office/officeart/2005/8/layout/cycle2"/>
    <dgm:cxn modelId="{850A6BBC-6891-4C1D-9143-12452ACCF7D3}" type="presOf" srcId="{EDFCDA02-F72F-4E55-8E77-376960655200}" destId="{5DBBC3C5-87F6-4D9A-9CCB-C4652CFB3D24}" srcOrd="1" destOrd="0" presId="urn:microsoft.com/office/officeart/2005/8/layout/cycle2"/>
    <dgm:cxn modelId="{976FBE56-D7E6-42DD-AA00-EE3F69DBAE1C}" type="presOf" srcId="{A02D0968-178C-4AC3-9A5B-D208C34E9669}" destId="{279661B6-7DD5-47D1-831C-793A89BCB847}" srcOrd="0" destOrd="0" presId="urn:microsoft.com/office/officeart/2005/8/layout/cycle2"/>
    <dgm:cxn modelId="{1C1E0F29-E9FD-4D14-95FB-3974579C6979}" type="presOf" srcId="{1E186EBE-1888-431C-B5AD-DE3308DA888C}" destId="{73475B2C-E498-45F1-B091-6903CAF05028}" srcOrd="1" destOrd="0" presId="urn:microsoft.com/office/officeart/2005/8/layout/cycle2"/>
    <dgm:cxn modelId="{FD813147-C7F0-4B96-A1BC-A57061D08AFC}" type="presOf" srcId="{5A007780-5E67-41D9-BEC6-5EE4E80941C7}" destId="{79D0C069-1F6D-4C93-924C-52138D01F20B}" srcOrd="0" destOrd="0" presId="urn:microsoft.com/office/officeart/2005/8/layout/cycle2"/>
    <dgm:cxn modelId="{E7DBCB38-B9A6-46F4-BB1B-46EF17778DEB}" srcId="{A02D0968-178C-4AC3-9A5B-D208C34E9669}" destId="{5217D6B3-20B7-4BB1-8AB4-87583FB076E1}" srcOrd="5" destOrd="0" parTransId="{8E16B572-F3FC-4459-83CC-F232A9821BE2}" sibTransId="{5A007780-5E67-41D9-BEC6-5EE4E80941C7}"/>
    <dgm:cxn modelId="{F8BEC9DA-5BAA-4EE9-AB9B-6BDD9CD49A50}" srcId="{A02D0968-178C-4AC3-9A5B-D208C34E9669}" destId="{5F948CCC-08F6-4837-9560-48A82804610C}" srcOrd="6" destOrd="0" parTransId="{E0038E70-2A0B-479C-B1B2-06B3EC1EE201}" sibTransId="{8DE22CB3-568A-4792-AFAD-BB75412EAE06}"/>
    <dgm:cxn modelId="{D31C18A2-1D7A-4BCD-8236-4288DBDEF505}" type="presOf" srcId="{4D29C2CC-6D30-4570-A18D-BFA75015E847}" destId="{23CDB8E5-8793-4CD1-84BE-4E9FD9A57110}" srcOrd="1" destOrd="0" presId="urn:microsoft.com/office/officeart/2005/8/layout/cycle2"/>
    <dgm:cxn modelId="{ACF9062F-BD94-4E82-9046-E6EA8CE48E1D}" srcId="{A02D0968-178C-4AC3-9A5B-D208C34E9669}" destId="{200E7EA2-037A-4326-A1F1-4A81C0C1C84F}" srcOrd="4" destOrd="0" parTransId="{8FA0B97F-A061-4A63-ADE8-B686E9555D88}" sibTransId="{1E186EBE-1888-431C-B5AD-DE3308DA888C}"/>
    <dgm:cxn modelId="{5B3B4FE6-081D-482A-ACD1-C89D9DDA0BF6}" type="presOf" srcId="{8DE22CB3-568A-4792-AFAD-BB75412EAE06}" destId="{6127E798-CF65-4C26-898A-8524373B8CAB}" srcOrd="1" destOrd="0" presId="urn:microsoft.com/office/officeart/2005/8/layout/cycle2"/>
    <dgm:cxn modelId="{702D7702-6499-44AE-881A-DB1DD7AC8AD7}" type="presOf" srcId="{ADBBB308-6ED7-4CF7-9483-A3C3C3B12F09}" destId="{A7641873-695C-436B-82D5-51908FB53EA9}" srcOrd="0" destOrd="0" presId="urn:microsoft.com/office/officeart/2005/8/layout/cycle2"/>
    <dgm:cxn modelId="{EE8D8252-446E-4599-BFC9-A5D78BD99257}" type="presOf" srcId="{1E186EBE-1888-431C-B5AD-DE3308DA888C}" destId="{F371739D-F122-4BB4-BB69-D9932D695126}" srcOrd="0" destOrd="0" presId="urn:microsoft.com/office/officeart/2005/8/layout/cycle2"/>
    <dgm:cxn modelId="{9F8BAA7B-00F2-4012-BA07-0C32D533086B}" type="presOf" srcId="{8DE22CB3-568A-4792-AFAD-BB75412EAE06}" destId="{1A7D5422-AC4A-4A8E-BC54-5EB515A3CE35}" srcOrd="0" destOrd="0" presId="urn:microsoft.com/office/officeart/2005/8/layout/cycle2"/>
    <dgm:cxn modelId="{C3703126-5F50-413C-9FD7-97B48C043B96}" type="presOf" srcId="{5217D6B3-20B7-4BB1-8AB4-87583FB076E1}" destId="{8A6B1A45-E0C7-4F57-85D1-377CB9B7E4C3}" srcOrd="0" destOrd="0" presId="urn:microsoft.com/office/officeart/2005/8/layout/cycle2"/>
    <dgm:cxn modelId="{47989536-535F-42BF-B344-6ED683EB7905}" srcId="{A02D0968-178C-4AC3-9A5B-D208C34E9669}" destId="{E041D1D3-8903-4C5C-98D0-9DAFA09C2307}" srcOrd="1" destOrd="0" parTransId="{C04FB6D5-4046-4360-8D43-6E88978C0D72}" sibTransId="{C8B491EA-3029-4B8A-B4E0-C2780E3702DA}"/>
    <dgm:cxn modelId="{10A41E89-3D1A-41D4-9ED7-4E3EE02C9490}" type="presOf" srcId="{200E7EA2-037A-4326-A1F1-4A81C0C1C84F}" destId="{E103CCDC-F421-4DE3-8C0B-23DAC10D95FE}" srcOrd="0" destOrd="0" presId="urn:microsoft.com/office/officeart/2005/8/layout/cycle2"/>
    <dgm:cxn modelId="{F07D7FB7-CC84-4560-AFCB-F52D6B8D8C07}" type="presOf" srcId="{8B1412C3-7C50-453E-8171-5BC4C40E3091}" destId="{BDE2104A-A1C9-49D5-BDDA-09D305560CEA}" srcOrd="0" destOrd="0" presId="urn:microsoft.com/office/officeart/2005/8/layout/cycle2"/>
    <dgm:cxn modelId="{C6E33D34-B06B-4587-B8FE-C6CBAE9254F5}" srcId="{A02D0968-178C-4AC3-9A5B-D208C34E9669}" destId="{4878A332-046A-4B79-98AD-84DDB7DA2B28}" srcOrd="3" destOrd="0" parTransId="{62105F2B-41BB-4206-8DD4-CEBDEB5070EB}" sibTransId="{8B1412C3-7C50-453E-8171-5BC4C40E3091}"/>
    <dgm:cxn modelId="{D601F4B3-E8C0-4D8D-B512-DC020DF5351F}" type="presOf" srcId="{5F948CCC-08F6-4837-9560-48A82804610C}" destId="{4BCAF328-389A-4D24-97A4-54CA71CD7354}" srcOrd="0" destOrd="0" presId="urn:microsoft.com/office/officeart/2005/8/layout/cycle2"/>
    <dgm:cxn modelId="{48665B6D-89CE-4929-9A8D-B6534AAE010B}" srcId="{A02D0968-178C-4AC3-9A5B-D208C34E9669}" destId="{ADBBB308-6ED7-4CF7-9483-A3C3C3B12F09}" srcOrd="0" destOrd="0" parTransId="{3BEB9AAE-4F79-4D97-B213-56474953F184}" sibTransId="{4D29C2CC-6D30-4570-A18D-BFA75015E847}"/>
    <dgm:cxn modelId="{DC725BDB-5538-4E1E-B687-6F340681807C}" srcId="{A02D0968-178C-4AC3-9A5B-D208C34E9669}" destId="{8A9ECB5C-A1FE-489D-8207-55F20F53F831}" srcOrd="2" destOrd="0" parTransId="{CFB4C9E1-716C-4731-A2BB-FEAF45F96BC5}" sibTransId="{F8B6CF9F-45B0-4DB0-94C4-4C6E471EC6F5}"/>
    <dgm:cxn modelId="{246B58E3-0386-44C8-ABCA-613F1A3A563C}" type="presOf" srcId="{4878A332-046A-4B79-98AD-84DDB7DA2B28}" destId="{FE0F3790-D750-4C06-BBD8-8D4946014877}" srcOrd="0" destOrd="0" presId="urn:microsoft.com/office/officeart/2005/8/layout/cycle2"/>
    <dgm:cxn modelId="{56CF709F-7F33-4091-AEE0-AD26DCBF9FD6}" type="presOf" srcId="{5A007780-5E67-41D9-BEC6-5EE4E80941C7}" destId="{C11A70BE-A33C-4942-8580-D879D8A67E9C}" srcOrd="1" destOrd="0" presId="urn:microsoft.com/office/officeart/2005/8/layout/cycle2"/>
    <dgm:cxn modelId="{4A7F0827-AC32-48A1-8CD1-9D0A10D6392B}" type="presOf" srcId="{F8B6CF9F-45B0-4DB0-94C4-4C6E471EC6F5}" destId="{C125A0CA-B94E-4F04-B88D-AAFF88C6CB38}" srcOrd="1" destOrd="0" presId="urn:microsoft.com/office/officeart/2005/8/layout/cycle2"/>
    <dgm:cxn modelId="{D237B5A5-64E3-422A-AF86-4A8727A387C5}" type="presOf" srcId="{8B1412C3-7C50-453E-8171-5BC4C40E3091}" destId="{4FEB5A61-1954-4EB4-83F4-E404DF5B566C}" srcOrd="1" destOrd="0" presId="urn:microsoft.com/office/officeart/2005/8/layout/cycle2"/>
    <dgm:cxn modelId="{7569CFEE-081D-4627-863C-A72A0770A72C}" type="presOf" srcId="{E041D1D3-8903-4C5C-98D0-9DAFA09C2307}" destId="{CCC2D97E-7C93-498F-91C8-544A5C5565C0}" srcOrd="0" destOrd="0" presId="urn:microsoft.com/office/officeart/2005/8/layout/cycle2"/>
    <dgm:cxn modelId="{D6592963-0A6E-43D7-BEF2-C77B76A740BD}" type="presOf" srcId="{F7E862D5-31A6-43EF-99DA-32B830199704}" destId="{DA91CF1D-BCF0-499E-A2B8-34B5339A8DB0}" srcOrd="0" destOrd="0" presId="urn:microsoft.com/office/officeart/2005/8/layout/cycle2"/>
    <dgm:cxn modelId="{869A33D6-C56E-4BF0-AE1B-B2233D24D07E}" type="presOf" srcId="{4D29C2CC-6D30-4570-A18D-BFA75015E847}" destId="{EB6FC897-D1AA-4745-972C-1786F86B82DE}" srcOrd="0" destOrd="0" presId="urn:microsoft.com/office/officeart/2005/8/layout/cycle2"/>
    <dgm:cxn modelId="{EA63B9CB-BFE6-481D-8B7A-FE376DF4306B}" type="presOf" srcId="{EDFCDA02-F72F-4E55-8E77-376960655200}" destId="{3E71814E-FF96-4A51-9A1E-B1F35C42462C}" srcOrd="0" destOrd="0" presId="urn:microsoft.com/office/officeart/2005/8/layout/cycle2"/>
    <dgm:cxn modelId="{73AD6DCE-2972-4F8F-8CB2-8CC350B1595A}" type="presOf" srcId="{C8B491EA-3029-4B8A-B4E0-C2780E3702DA}" destId="{21EB1FCA-432E-4DEF-9F62-B69F112C14D9}" srcOrd="0" destOrd="0" presId="urn:microsoft.com/office/officeart/2005/8/layout/cycle2"/>
    <dgm:cxn modelId="{C841D490-2EE2-47AF-8CAC-F00DB07BD239}" type="presParOf" srcId="{279661B6-7DD5-47D1-831C-793A89BCB847}" destId="{A7641873-695C-436B-82D5-51908FB53EA9}" srcOrd="0" destOrd="0" presId="urn:microsoft.com/office/officeart/2005/8/layout/cycle2"/>
    <dgm:cxn modelId="{F670F590-751F-488B-A279-9D5E24E1D348}" type="presParOf" srcId="{279661B6-7DD5-47D1-831C-793A89BCB847}" destId="{EB6FC897-D1AA-4745-972C-1786F86B82DE}" srcOrd="1" destOrd="0" presId="urn:microsoft.com/office/officeart/2005/8/layout/cycle2"/>
    <dgm:cxn modelId="{4CFB4D8B-3594-46E9-9CF1-075C8C4B5451}" type="presParOf" srcId="{EB6FC897-D1AA-4745-972C-1786F86B82DE}" destId="{23CDB8E5-8793-4CD1-84BE-4E9FD9A57110}" srcOrd="0" destOrd="0" presId="urn:microsoft.com/office/officeart/2005/8/layout/cycle2"/>
    <dgm:cxn modelId="{624E2A5B-0281-407F-8B56-CCC5A00AFD4B}" type="presParOf" srcId="{279661B6-7DD5-47D1-831C-793A89BCB847}" destId="{CCC2D97E-7C93-498F-91C8-544A5C5565C0}" srcOrd="2" destOrd="0" presId="urn:microsoft.com/office/officeart/2005/8/layout/cycle2"/>
    <dgm:cxn modelId="{5980D806-B2C8-4CE0-AE87-B16AB47E23A7}" type="presParOf" srcId="{279661B6-7DD5-47D1-831C-793A89BCB847}" destId="{21EB1FCA-432E-4DEF-9F62-B69F112C14D9}" srcOrd="3" destOrd="0" presId="urn:microsoft.com/office/officeart/2005/8/layout/cycle2"/>
    <dgm:cxn modelId="{618C0AE4-24A4-4639-80D1-241D1D87F58B}" type="presParOf" srcId="{21EB1FCA-432E-4DEF-9F62-B69F112C14D9}" destId="{23FE13FF-83EB-4C6A-945C-7AD63CE6A98F}" srcOrd="0" destOrd="0" presId="urn:microsoft.com/office/officeart/2005/8/layout/cycle2"/>
    <dgm:cxn modelId="{999180DE-2190-4226-95D8-4EDCF55AA157}" type="presParOf" srcId="{279661B6-7DD5-47D1-831C-793A89BCB847}" destId="{F7DC5307-5505-4F1A-9690-5752C8FC8B31}" srcOrd="4" destOrd="0" presId="urn:microsoft.com/office/officeart/2005/8/layout/cycle2"/>
    <dgm:cxn modelId="{48C0E48B-C628-4A0E-AAE7-B02BD7544EC5}" type="presParOf" srcId="{279661B6-7DD5-47D1-831C-793A89BCB847}" destId="{0EB772AE-DA8A-45DC-80B7-DC70517DA709}" srcOrd="5" destOrd="0" presId="urn:microsoft.com/office/officeart/2005/8/layout/cycle2"/>
    <dgm:cxn modelId="{1DA26797-C285-4B87-ACF1-AE7DCA6CC514}" type="presParOf" srcId="{0EB772AE-DA8A-45DC-80B7-DC70517DA709}" destId="{C125A0CA-B94E-4F04-B88D-AAFF88C6CB38}" srcOrd="0" destOrd="0" presId="urn:microsoft.com/office/officeart/2005/8/layout/cycle2"/>
    <dgm:cxn modelId="{C21C21DF-F14E-4EC7-BF15-FCEA3AAF54C7}" type="presParOf" srcId="{279661B6-7DD5-47D1-831C-793A89BCB847}" destId="{FE0F3790-D750-4C06-BBD8-8D4946014877}" srcOrd="6" destOrd="0" presId="urn:microsoft.com/office/officeart/2005/8/layout/cycle2"/>
    <dgm:cxn modelId="{6645E4D2-B964-4EB0-9969-7D329124170B}" type="presParOf" srcId="{279661B6-7DD5-47D1-831C-793A89BCB847}" destId="{BDE2104A-A1C9-49D5-BDDA-09D305560CEA}" srcOrd="7" destOrd="0" presId="urn:microsoft.com/office/officeart/2005/8/layout/cycle2"/>
    <dgm:cxn modelId="{63FA7325-C1F4-4413-BED4-3B49EBC338E8}" type="presParOf" srcId="{BDE2104A-A1C9-49D5-BDDA-09D305560CEA}" destId="{4FEB5A61-1954-4EB4-83F4-E404DF5B566C}" srcOrd="0" destOrd="0" presId="urn:microsoft.com/office/officeart/2005/8/layout/cycle2"/>
    <dgm:cxn modelId="{A7373264-58EC-46EF-B837-405BADB426D3}" type="presParOf" srcId="{279661B6-7DD5-47D1-831C-793A89BCB847}" destId="{E103CCDC-F421-4DE3-8C0B-23DAC10D95FE}" srcOrd="8" destOrd="0" presId="urn:microsoft.com/office/officeart/2005/8/layout/cycle2"/>
    <dgm:cxn modelId="{9CD550E9-903D-4DF2-9154-43496FFB933D}" type="presParOf" srcId="{279661B6-7DD5-47D1-831C-793A89BCB847}" destId="{F371739D-F122-4BB4-BB69-D9932D695126}" srcOrd="9" destOrd="0" presId="urn:microsoft.com/office/officeart/2005/8/layout/cycle2"/>
    <dgm:cxn modelId="{5B8B3117-F3F7-4D30-BBD1-9506BA74736C}" type="presParOf" srcId="{F371739D-F122-4BB4-BB69-D9932D695126}" destId="{73475B2C-E498-45F1-B091-6903CAF05028}" srcOrd="0" destOrd="0" presId="urn:microsoft.com/office/officeart/2005/8/layout/cycle2"/>
    <dgm:cxn modelId="{5781083A-9252-45A2-88A8-F28121A49531}" type="presParOf" srcId="{279661B6-7DD5-47D1-831C-793A89BCB847}" destId="{8A6B1A45-E0C7-4F57-85D1-377CB9B7E4C3}" srcOrd="10" destOrd="0" presId="urn:microsoft.com/office/officeart/2005/8/layout/cycle2"/>
    <dgm:cxn modelId="{8D8F4331-C4AE-47FB-BF82-7E91FCD5E60E}" type="presParOf" srcId="{279661B6-7DD5-47D1-831C-793A89BCB847}" destId="{79D0C069-1F6D-4C93-924C-52138D01F20B}" srcOrd="11" destOrd="0" presId="urn:microsoft.com/office/officeart/2005/8/layout/cycle2"/>
    <dgm:cxn modelId="{AED23397-9BFE-401A-97BD-88D1E5112040}" type="presParOf" srcId="{79D0C069-1F6D-4C93-924C-52138D01F20B}" destId="{C11A70BE-A33C-4942-8580-D879D8A67E9C}" srcOrd="0" destOrd="0" presId="urn:microsoft.com/office/officeart/2005/8/layout/cycle2"/>
    <dgm:cxn modelId="{07F68104-0772-49C8-8966-100E2BA21D51}" type="presParOf" srcId="{279661B6-7DD5-47D1-831C-793A89BCB847}" destId="{4BCAF328-389A-4D24-97A4-54CA71CD7354}" srcOrd="12" destOrd="0" presId="urn:microsoft.com/office/officeart/2005/8/layout/cycle2"/>
    <dgm:cxn modelId="{075B01DB-CD92-49F6-994B-37AD43B87BA3}" type="presParOf" srcId="{279661B6-7DD5-47D1-831C-793A89BCB847}" destId="{1A7D5422-AC4A-4A8E-BC54-5EB515A3CE35}" srcOrd="13" destOrd="0" presId="urn:microsoft.com/office/officeart/2005/8/layout/cycle2"/>
    <dgm:cxn modelId="{4446A179-2355-4216-9CA2-9BA9F6379290}" type="presParOf" srcId="{1A7D5422-AC4A-4A8E-BC54-5EB515A3CE35}" destId="{6127E798-CF65-4C26-898A-8524373B8CAB}" srcOrd="0" destOrd="0" presId="urn:microsoft.com/office/officeart/2005/8/layout/cycle2"/>
    <dgm:cxn modelId="{6F5D8F1A-C47F-4BCB-A17F-842008FD44F5}" type="presParOf" srcId="{279661B6-7DD5-47D1-831C-793A89BCB847}" destId="{DA91CF1D-BCF0-499E-A2B8-34B5339A8DB0}" srcOrd="14" destOrd="0" presId="urn:microsoft.com/office/officeart/2005/8/layout/cycle2"/>
    <dgm:cxn modelId="{8E641FF5-BE16-43C8-9DB4-A78AF55046F6}" type="presParOf" srcId="{279661B6-7DD5-47D1-831C-793A89BCB847}" destId="{3E71814E-FF96-4A51-9A1E-B1F35C42462C}" srcOrd="15" destOrd="0" presId="urn:microsoft.com/office/officeart/2005/8/layout/cycle2"/>
    <dgm:cxn modelId="{99DB029D-B674-45CF-924F-9A7CE7507E2D}" type="presParOf" srcId="{3E71814E-FF96-4A51-9A1E-B1F35C42462C}" destId="{5DBBC3C5-87F6-4D9A-9CCB-C4652CFB3D24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BB67A8-1E18-4F1A-B603-E4B096133A28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43F806-7437-478E-BA16-A6B11FFBD38A}">
      <dgm:prSet custT="1"/>
      <dgm:spPr/>
      <dgm:t>
        <a:bodyPr/>
        <a:lstStyle/>
        <a:p>
          <a:pPr rtl="0"/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ОК 1. Понимать сущность и социальную значимость своей будущей профессии,  проявлять к ней </a:t>
          </a:r>
          <a:r>
            <a:rPr lang="ru-RU" sz="1000" dirty="0" smtClean="0"/>
            <a:t>устойчивый интерес</a:t>
          </a:r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0B28CF-CB6B-4628-92B8-2426A92D85A1}" type="parTrans" cxnId="{3100EAD5-725D-435F-A3A5-27887236B2CF}">
      <dgm:prSet/>
      <dgm:spPr/>
      <dgm:t>
        <a:bodyPr/>
        <a:lstStyle/>
        <a:p>
          <a:endParaRPr lang="ru-RU"/>
        </a:p>
      </dgm:t>
    </dgm:pt>
    <dgm:pt modelId="{29AD26B4-DDCA-40C9-972A-768BDE473AC5}" type="sibTrans" cxnId="{3100EAD5-725D-435F-A3A5-27887236B2CF}">
      <dgm:prSet/>
      <dgm:spPr/>
      <dgm:t>
        <a:bodyPr/>
        <a:lstStyle/>
        <a:p>
          <a:endParaRPr lang="ru-RU"/>
        </a:p>
      </dgm:t>
    </dgm:pt>
    <dgm:pt modelId="{A3ADB612-F057-4F06-9BFB-453AA0102865}">
      <dgm:prSet custT="1"/>
      <dgm:spPr/>
      <dgm:t>
        <a:bodyPr/>
        <a:lstStyle/>
        <a:p>
          <a:pPr rtl="0"/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ОК 2. Организовывать собственную деятельность, выбирать типовые методы и способы выполнения профессиональных задач, оценивать их эффективность и качество 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4848E4-14B3-4BD1-8B29-609397F05913}" type="parTrans" cxnId="{74826C23-F20E-4403-8EB5-922820D46D1F}">
      <dgm:prSet/>
      <dgm:spPr/>
      <dgm:t>
        <a:bodyPr/>
        <a:lstStyle/>
        <a:p>
          <a:endParaRPr lang="ru-RU"/>
        </a:p>
      </dgm:t>
    </dgm:pt>
    <dgm:pt modelId="{8DD4BA0F-89C7-4A3D-B053-35E113ED9972}" type="sibTrans" cxnId="{74826C23-F20E-4403-8EB5-922820D46D1F}">
      <dgm:prSet/>
      <dgm:spPr/>
      <dgm:t>
        <a:bodyPr/>
        <a:lstStyle/>
        <a:p>
          <a:endParaRPr lang="ru-RU"/>
        </a:p>
      </dgm:t>
    </dgm:pt>
    <dgm:pt modelId="{AD4CD5FE-084A-45E6-97A7-F9117F622045}">
      <dgm:prSet/>
      <dgm:spPr/>
      <dgm:t>
        <a:bodyPr/>
        <a:lstStyle/>
        <a:p>
          <a:pPr rtl="0"/>
          <a:r>
            <a:rPr lang="ru-RU" smtClean="0"/>
            <a:t>ОК 3. Принимать решения в стандартных и нестандартных ситуациях и нести за них ответственность.</a:t>
          </a:r>
          <a:endParaRPr lang="ru-RU"/>
        </a:p>
      </dgm:t>
    </dgm:pt>
    <dgm:pt modelId="{8B1C7775-AD02-4BE0-98DD-18BB1EE2CDCE}" type="parTrans" cxnId="{CEAB8108-B6C7-4F1E-A586-2B0C1B1FE0E6}">
      <dgm:prSet/>
      <dgm:spPr/>
      <dgm:t>
        <a:bodyPr/>
        <a:lstStyle/>
        <a:p>
          <a:endParaRPr lang="ru-RU"/>
        </a:p>
      </dgm:t>
    </dgm:pt>
    <dgm:pt modelId="{6FF26DCC-4B6D-40F9-9017-777C56B57EA3}" type="sibTrans" cxnId="{CEAB8108-B6C7-4F1E-A586-2B0C1B1FE0E6}">
      <dgm:prSet/>
      <dgm:spPr/>
      <dgm:t>
        <a:bodyPr/>
        <a:lstStyle/>
        <a:p>
          <a:endParaRPr lang="ru-RU"/>
        </a:p>
      </dgm:t>
    </dgm:pt>
    <dgm:pt modelId="{9CD50D78-F874-4FE1-AD81-B0584DE0D7F0}">
      <dgm:prSet/>
      <dgm:spPr/>
      <dgm:t>
        <a:bodyPr/>
        <a:lstStyle/>
        <a:p>
          <a:pPr rtl="0"/>
          <a:r>
            <a:rPr lang="ru-RU" dirty="0" smtClean="0"/>
            <a:t>ОК 4. Осуществлять поиск и использование информации, необходимой для эффективного выполнения возложенных на него профессиональных задач, а также для своего профессионального и личностного развития</a:t>
          </a:r>
          <a:endParaRPr lang="ru-RU" dirty="0"/>
        </a:p>
      </dgm:t>
    </dgm:pt>
    <dgm:pt modelId="{ACDD9F38-A523-4096-8CDE-2926D60B935F}" type="parTrans" cxnId="{1E870AAA-5BDB-448D-85DD-6DEED733954D}">
      <dgm:prSet/>
      <dgm:spPr/>
      <dgm:t>
        <a:bodyPr/>
        <a:lstStyle/>
        <a:p>
          <a:endParaRPr lang="ru-RU"/>
        </a:p>
      </dgm:t>
    </dgm:pt>
    <dgm:pt modelId="{5CD85DCE-DDD5-4D9A-93A0-1919FEB9EC6E}" type="sibTrans" cxnId="{1E870AAA-5BDB-448D-85DD-6DEED733954D}">
      <dgm:prSet/>
      <dgm:spPr/>
      <dgm:t>
        <a:bodyPr/>
        <a:lstStyle/>
        <a:p>
          <a:endParaRPr lang="ru-RU"/>
        </a:p>
      </dgm:t>
    </dgm:pt>
    <dgm:pt modelId="{BC3BD38A-BCB5-4BEC-A1A9-C8CB8CABE35A}">
      <dgm:prSet/>
      <dgm:spPr/>
      <dgm:t>
        <a:bodyPr/>
        <a:lstStyle/>
        <a:p>
          <a:pPr rtl="0"/>
          <a:r>
            <a:rPr lang="ru-RU" dirty="0" smtClean="0"/>
            <a:t>ОК 5. Использовать информационно-коммуникационные технологии в профессиональной деятельности</a:t>
          </a:r>
          <a:endParaRPr lang="ru-RU" dirty="0"/>
        </a:p>
      </dgm:t>
    </dgm:pt>
    <dgm:pt modelId="{A467AF7B-EDFB-49DF-8746-C30DBC4F300A}" type="parTrans" cxnId="{E78AAA1B-355C-4C65-BB59-C539282C83B2}">
      <dgm:prSet/>
      <dgm:spPr/>
      <dgm:t>
        <a:bodyPr/>
        <a:lstStyle/>
        <a:p>
          <a:endParaRPr lang="ru-RU"/>
        </a:p>
      </dgm:t>
    </dgm:pt>
    <dgm:pt modelId="{628E667F-F32D-4ACD-81D3-0BD733DF1D8E}" type="sibTrans" cxnId="{E78AAA1B-355C-4C65-BB59-C539282C83B2}">
      <dgm:prSet/>
      <dgm:spPr/>
      <dgm:t>
        <a:bodyPr/>
        <a:lstStyle/>
        <a:p>
          <a:endParaRPr lang="ru-RU"/>
        </a:p>
      </dgm:t>
    </dgm:pt>
    <dgm:pt modelId="{6B0574B7-F3A3-48E6-A289-F4374A0155B5}">
      <dgm:prSet/>
      <dgm:spPr/>
      <dgm:t>
        <a:bodyPr/>
        <a:lstStyle/>
        <a:p>
          <a:pPr rtl="0"/>
          <a:r>
            <a:rPr lang="ru-RU" dirty="0" smtClean="0"/>
            <a:t>ОК 6. Работать в команде, эффективно общаться с коллегами, руководством, пациентами </a:t>
          </a:r>
          <a:endParaRPr lang="ru-RU" dirty="0"/>
        </a:p>
      </dgm:t>
    </dgm:pt>
    <dgm:pt modelId="{A2919F9C-FDC1-48D9-8DA9-E12BB8F0851B}" type="parTrans" cxnId="{E9B37390-DCA1-4040-B1B5-7C8C972E48E2}">
      <dgm:prSet/>
      <dgm:spPr/>
      <dgm:t>
        <a:bodyPr/>
        <a:lstStyle/>
        <a:p>
          <a:endParaRPr lang="ru-RU"/>
        </a:p>
      </dgm:t>
    </dgm:pt>
    <dgm:pt modelId="{C4F5E43C-3596-4BB8-BBE4-FEEB5AE8BD0C}" type="sibTrans" cxnId="{E9B37390-DCA1-4040-B1B5-7C8C972E48E2}">
      <dgm:prSet/>
      <dgm:spPr/>
      <dgm:t>
        <a:bodyPr/>
        <a:lstStyle/>
        <a:p>
          <a:endParaRPr lang="ru-RU"/>
        </a:p>
      </dgm:t>
    </dgm:pt>
    <dgm:pt modelId="{BC8DE80D-0A29-47CB-87F1-E83FF925CF5B}">
      <dgm:prSet/>
      <dgm:spPr/>
      <dgm:t>
        <a:bodyPr/>
        <a:lstStyle/>
        <a:p>
          <a:pPr rtl="0"/>
          <a:r>
            <a:rPr lang="ru-RU" smtClean="0"/>
            <a:t>ОК 7. Брать ответственность за работу членов команды (подчиненных), за результат выполнения заданий.</a:t>
          </a:r>
          <a:endParaRPr lang="ru-RU"/>
        </a:p>
      </dgm:t>
    </dgm:pt>
    <dgm:pt modelId="{3388F14A-A746-4BD5-BF2D-05896F1F519B}" type="parTrans" cxnId="{8A4730CC-0317-456F-819C-F118C3B94420}">
      <dgm:prSet/>
      <dgm:spPr/>
      <dgm:t>
        <a:bodyPr/>
        <a:lstStyle/>
        <a:p>
          <a:endParaRPr lang="ru-RU"/>
        </a:p>
      </dgm:t>
    </dgm:pt>
    <dgm:pt modelId="{C2ACF291-CFC0-4AB6-916F-67041F0D5487}" type="sibTrans" cxnId="{8A4730CC-0317-456F-819C-F118C3B94420}">
      <dgm:prSet/>
      <dgm:spPr/>
      <dgm:t>
        <a:bodyPr/>
        <a:lstStyle/>
        <a:p>
          <a:endParaRPr lang="ru-RU"/>
        </a:p>
      </dgm:t>
    </dgm:pt>
    <dgm:pt modelId="{E4AC6ADB-DA3E-436C-84A7-D9311D46F1FB}">
      <dgm:prSet/>
      <dgm:spPr/>
      <dgm:t>
        <a:bodyPr/>
        <a:lstStyle/>
        <a:p>
          <a:pPr rtl="0"/>
          <a:r>
            <a:rPr lang="ru-RU" dirty="0" smtClean="0"/>
            <a:t>ОК 8. Самостоятельно определять задачи профессионального и личностного развития, заниматься самообразованием, осознанно планировать и осуществлять повышение своей квалификации </a:t>
          </a:r>
          <a:endParaRPr lang="ru-RU" dirty="0"/>
        </a:p>
      </dgm:t>
    </dgm:pt>
    <dgm:pt modelId="{4E16BD77-8DFC-4680-883C-69F1C75B88F4}" type="parTrans" cxnId="{4EF9C695-9AC5-4867-B9D1-204257BE5CB3}">
      <dgm:prSet/>
      <dgm:spPr/>
      <dgm:t>
        <a:bodyPr/>
        <a:lstStyle/>
        <a:p>
          <a:endParaRPr lang="ru-RU"/>
        </a:p>
      </dgm:t>
    </dgm:pt>
    <dgm:pt modelId="{5DF46AD5-2E41-4743-95B3-3FA140EE48A5}" type="sibTrans" cxnId="{4EF9C695-9AC5-4867-B9D1-204257BE5CB3}">
      <dgm:prSet/>
      <dgm:spPr/>
      <dgm:t>
        <a:bodyPr/>
        <a:lstStyle/>
        <a:p>
          <a:endParaRPr lang="ru-RU"/>
        </a:p>
      </dgm:t>
    </dgm:pt>
    <dgm:pt modelId="{5D9C7D2F-AD90-48AA-965E-54F7E38D4402}">
      <dgm:prSet/>
      <dgm:spPr/>
      <dgm:t>
        <a:bodyPr/>
        <a:lstStyle/>
        <a:p>
          <a:pPr rtl="0"/>
          <a:r>
            <a:rPr lang="ru-RU" smtClean="0"/>
            <a:t>ОК 9. Ориентироваться в условиях частой смены технологий в профессиональной деятельности. </a:t>
          </a:r>
          <a:endParaRPr lang="ru-RU"/>
        </a:p>
      </dgm:t>
    </dgm:pt>
    <dgm:pt modelId="{D85AA7E1-1592-4AEC-B296-D09A9393A1D5}" type="parTrans" cxnId="{9F257628-25B0-4527-A6A8-928AC30A3BEE}">
      <dgm:prSet/>
      <dgm:spPr/>
      <dgm:t>
        <a:bodyPr/>
        <a:lstStyle/>
        <a:p>
          <a:endParaRPr lang="ru-RU"/>
        </a:p>
      </dgm:t>
    </dgm:pt>
    <dgm:pt modelId="{5868ED6D-6F2F-4AE5-B682-4005A9BFB5DC}" type="sibTrans" cxnId="{9F257628-25B0-4527-A6A8-928AC30A3BEE}">
      <dgm:prSet/>
      <dgm:spPr/>
      <dgm:t>
        <a:bodyPr/>
        <a:lstStyle/>
        <a:p>
          <a:endParaRPr lang="ru-RU"/>
        </a:p>
      </dgm:t>
    </dgm:pt>
    <dgm:pt modelId="{B45F1FAE-674A-4362-9A5F-F7CFC2E6D2BF}">
      <dgm:prSet/>
      <dgm:spPr/>
      <dgm:t>
        <a:bodyPr/>
        <a:lstStyle/>
        <a:p>
          <a:pPr rtl="0"/>
          <a:r>
            <a:rPr lang="ru-RU" dirty="0" smtClean="0"/>
            <a:t>ОК 12. Организовывать рабочее место с соблюдением требований охраны труда, производственной санитарии, инфекционной и противопожарной безопасности. </a:t>
          </a:r>
          <a:endParaRPr lang="ru-RU" dirty="0"/>
        </a:p>
      </dgm:t>
    </dgm:pt>
    <dgm:pt modelId="{D8CF1DF8-E8E4-4489-9E6E-7D664D671E03}" type="parTrans" cxnId="{17676660-3928-49F0-A729-9546E72F8080}">
      <dgm:prSet/>
      <dgm:spPr/>
      <dgm:t>
        <a:bodyPr/>
        <a:lstStyle/>
        <a:p>
          <a:endParaRPr lang="ru-RU"/>
        </a:p>
      </dgm:t>
    </dgm:pt>
    <dgm:pt modelId="{10B63EDD-EAE1-4A1D-B3ED-977D2ECB1198}" type="sibTrans" cxnId="{17676660-3928-49F0-A729-9546E72F8080}">
      <dgm:prSet/>
      <dgm:spPr/>
      <dgm:t>
        <a:bodyPr/>
        <a:lstStyle/>
        <a:p>
          <a:endParaRPr lang="ru-RU"/>
        </a:p>
      </dgm:t>
    </dgm:pt>
    <dgm:pt modelId="{CC736785-02F9-4F3D-8325-D3EA7F836ECB}" type="pres">
      <dgm:prSet presAssocID="{25BB67A8-1E18-4F1A-B603-E4B096133A2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BEF735-D057-4B05-BF13-1866D8E1C04B}" type="pres">
      <dgm:prSet presAssocID="{3243F806-7437-478E-BA16-A6B11FFBD38A}" presName="comp" presStyleCnt="0"/>
      <dgm:spPr/>
    </dgm:pt>
    <dgm:pt modelId="{7650391A-B634-49D1-A4FD-5BF8CC6E3EDD}" type="pres">
      <dgm:prSet presAssocID="{3243F806-7437-478E-BA16-A6B11FFBD38A}" presName="box" presStyleLbl="node1" presStyleIdx="0" presStyleCnt="10"/>
      <dgm:spPr/>
      <dgm:t>
        <a:bodyPr/>
        <a:lstStyle/>
        <a:p>
          <a:endParaRPr lang="ru-RU"/>
        </a:p>
      </dgm:t>
    </dgm:pt>
    <dgm:pt modelId="{92C84E43-AF54-4784-8D93-A90FFF133AE1}" type="pres">
      <dgm:prSet presAssocID="{3243F806-7437-478E-BA16-A6B11FFBD38A}" presName="img" presStyleLbl="fgImgPlace1" presStyleIdx="0" presStyleCnt="10" custScaleX="104701" custScaleY="125000" custLinFactNeighborX="-1219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7000" b="-97000"/>
          </a:stretch>
        </a:blipFill>
      </dgm:spPr>
    </dgm:pt>
    <dgm:pt modelId="{1A5606D6-91DE-462B-A27E-DF533BA2CDD7}" type="pres">
      <dgm:prSet presAssocID="{3243F806-7437-478E-BA16-A6B11FFBD38A}" presName="text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68DA60-666B-4E77-9282-871E7C59FE85}" type="pres">
      <dgm:prSet presAssocID="{29AD26B4-DDCA-40C9-972A-768BDE473AC5}" presName="spacer" presStyleCnt="0"/>
      <dgm:spPr/>
    </dgm:pt>
    <dgm:pt modelId="{0EFEFE5A-CCFB-496A-B783-190BC8B86000}" type="pres">
      <dgm:prSet presAssocID="{A3ADB612-F057-4F06-9BFB-453AA0102865}" presName="comp" presStyleCnt="0"/>
      <dgm:spPr/>
    </dgm:pt>
    <dgm:pt modelId="{1B1063C2-0DAA-4777-B3D9-246C91D83220}" type="pres">
      <dgm:prSet presAssocID="{A3ADB612-F057-4F06-9BFB-453AA0102865}" presName="box" presStyleLbl="node1" presStyleIdx="1" presStyleCnt="10"/>
      <dgm:spPr/>
      <dgm:t>
        <a:bodyPr/>
        <a:lstStyle/>
        <a:p>
          <a:endParaRPr lang="ru-RU"/>
        </a:p>
      </dgm:t>
    </dgm:pt>
    <dgm:pt modelId="{16D8789E-738A-411C-BEC5-DC6AE1252024}" type="pres">
      <dgm:prSet presAssocID="{A3ADB612-F057-4F06-9BFB-453AA0102865}" presName="img" presStyleLbl="fgImgPlace1" presStyleIdx="1" presStyleCnt="10" custScaleX="103252" custLinFactNeighborX="-2832" custLinFactNeighborY="11469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4000" b="-74000"/>
          </a:stretch>
        </a:blipFill>
      </dgm:spPr>
      <dgm:t>
        <a:bodyPr/>
        <a:lstStyle/>
        <a:p>
          <a:endParaRPr lang="ru-RU"/>
        </a:p>
      </dgm:t>
    </dgm:pt>
    <dgm:pt modelId="{5582F693-97B4-4552-A4BC-C17048EC6433}" type="pres">
      <dgm:prSet presAssocID="{A3ADB612-F057-4F06-9BFB-453AA0102865}" presName="text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B909C3-916E-420A-A32F-1CC0D6420194}" type="pres">
      <dgm:prSet presAssocID="{8DD4BA0F-89C7-4A3D-B053-35E113ED9972}" presName="spacer" presStyleCnt="0"/>
      <dgm:spPr/>
    </dgm:pt>
    <dgm:pt modelId="{16C60BB8-1B48-46DD-80E3-54414598A6E3}" type="pres">
      <dgm:prSet presAssocID="{AD4CD5FE-084A-45E6-97A7-F9117F622045}" presName="comp" presStyleCnt="0"/>
      <dgm:spPr/>
    </dgm:pt>
    <dgm:pt modelId="{14450E04-47AB-499F-BFCD-782B69D6A22A}" type="pres">
      <dgm:prSet presAssocID="{AD4CD5FE-084A-45E6-97A7-F9117F622045}" presName="box" presStyleLbl="node1" presStyleIdx="2" presStyleCnt="10"/>
      <dgm:spPr/>
      <dgm:t>
        <a:bodyPr/>
        <a:lstStyle/>
        <a:p>
          <a:endParaRPr lang="ru-RU"/>
        </a:p>
      </dgm:t>
    </dgm:pt>
    <dgm:pt modelId="{CB1E12BD-FD94-4A51-9983-218478281D56}" type="pres">
      <dgm:prSet presAssocID="{AD4CD5FE-084A-45E6-97A7-F9117F622045}" presName="img" presStyleLbl="fgImgPlace1" presStyleIdx="2" presStyleCnt="10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4000" b="-74000"/>
          </a:stretch>
        </a:blipFill>
      </dgm:spPr>
    </dgm:pt>
    <dgm:pt modelId="{6A95AB7C-F794-4192-ACED-F3E57B1114D8}" type="pres">
      <dgm:prSet presAssocID="{AD4CD5FE-084A-45E6-97A7-F9117F622045}" presName="text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D192AF-6833-49D1-A23B-5237F2A0C3B0}" type="pres">
      <dgm:prSet presAssocID="{6FF26DCC-4B6D-40F9-9017-777C56B57EA3}" presName="spacer" presStyleCnt="0"/>
      <dgm:spPr/>
    </dgm:pt>
    <dgm:pt modelId="{5567E98E-C8F1-4859-9B68-E4367CEB684E}" type="pres">
      <dgm:prSet presAssocID="{9CD50D78-F874-4FE1-AD81-B0584DE0D7F0}" presName="comp" presStyleCnt="0"/>
      <dgm:spPr/>
    </dgm:pt>
    <dgm:pt modelId="{9ADA2EB4-06AE-4CF8-AE96-82B4348C61B3}" type="pres">
      <dgm:prSet presAssocID="{9CD50D78-F874-4FE1-AD81-B0584DE0D7F0}" presName="box" presStyleLbl="node1" presStyleIdx="3" presStyleCnt="10"/>
      <dgm:spPr/>
      <dgm:t>
        <a:bodyPr/>
        <a:lstStyle/>
        <a:p>
          <a:endParaRPr lang="ru-RU"/>
        </a:p>
      </dgm:t>
    </dgm:pt>
    <dgm:pt modelId="{B0B30B71-D9C4-48FB-9A66-49BB5EC33921}" type="pres">
      <dgm:prSet presAssocID="{9CD50D78-F874-4FE1-AD81-B0584DE0D7F0}" presName="img" presStyleLbl="fgImgPlace1" presStyleIdx="3" presStyleCnt="10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1000" b="-171000"/>
          </a:stretch>
        </a:blipFill>
      </dgm:spPr>
      <dgm:t>
        <a:bodyPr/>
        <a:lstStyle/>
        <a:p>
          <a:endParaRPr lang="ru-RU"/>
        </a:p>
      </dgm:t>
    </dgm:pt>
    <dgm:pt modelId="{4661CDC9-1325-4E63-B644-EF6B8CEB3A12}" type="pres">
      <dgm:prSet presAssocID="{9CD50D78-F874-4FE1-AD81-B0584DE0D7F0}" presName="text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03BF2-0DDE-4FFF-A756-F5144976C246}" type="pres">
      <dgm:prSet presAssocID="{5CD85DCE-DDD5-4D9A-93A0-1919FEB9EC6E}" presName="spacer" presStyleCnt="0"/>
      <dgm:spPr/>
    </dgm:pt>
    <dgm:pt modelId="{60290CC3-91ED-4689-BE87-885755365852}" type="pres">
      <dgm:prSet presAssocID="{BC3BD38A-BCB5-4BEC-A1A9-C8CB8CABE35A}" presName="comp" presStyleCnt="0"/>
      <dgm:spPr/>
    </dgm:pt>
    <dgm:pt modelId="{5876D3EA-D642-4477-9001-C5B6C083A555}" type="pres">
      <dgm:prSet presAssocID="{BC3BD38A-BCB5-4BEC-A1A9-C8CB8CABE35A}" presName="box" presStyleLbl="node1" presStyleIdx="4" presStyleCnt="10"/>
      <dgm:spPr/>
      <dgm:t>
        <a:bodyPr/>
        <a:lstStyle/>
        <a:p>
          <a:endParaRPr lang="ru-RU"/>
        </a:p>
      </dgm:t>
    </dgm:pt>
    <dgm:pt modelId="{D6C26E15-5C25-4DA4-8368-D0891C7A07A7}" type="pres">
      <dgm:prSet presAssocID="{BC3BD38A-BCB5-4BEC-A1A9-C8CB8CABE35A}" presName="img" presStyleLbl="fgImgPlace1" presStyleIdx="4" presStyleCnt="10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2000" b="-82000"/>
          </a:stretch>
        </a:blipFill>
      </dgm:spPr>
      <dgm:t>
        <a:bodyPr/>
        <a:lstStyle/>
        <a:p>
          <a:endParaRPr lang="ru-RU"/>
        </a:p>
      </dgm:t>
    </dgm:pt>
    <dgm:pt modelId="{4B017C4A-711C-4662-B971-F83FF50A5E89}" type="pres">
      <dgm:prSet presAssocID="{BC3BD38A-BCB5-4BEC-A1A9-C8CB8CABE35A}" presName="text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90F4EB-C7A6-4DFA-AEA8-CF447F7C7124}" type="pres">
      <dgm:prSet presAssocID="{628E667F-F32D-4ACD-81D3-0BD733DF1D8E}" presName="spacer" presStyleCnt="0"/>
      <dgm:spPr/>
    </dgm:pt>
    <dgm:pt modelId="{6A6D8E83-F258-4C93-8D62-D0EF15C44933}" type="pres">
      <dgm:prSet presAssocID="{6B0574B7-F3A3-48E6-A289-F4374A0155B5}" presName="comp" presStyleCnt="0"/>
      <dgm:spPr/>
    </dgm:pt>
    <dgm:pt modelId="{296C17FB-648D-44E1-B78C-767AEFE4FDB0}" type="pres">
      <dgm:prSet presAssocID="{6B0574B7-F3A3-48E6-A289-F4374A0155B5}" presName="box" presStyleLbl="node1" presStyleIdx="5" presStyleCnt="10"/>
      <dgm:spPr/>
      <dgm:t>
        <a:bodyPr/>
        <a:lstStyle/>
        <a:p>
          <a:endParaRPr lang="ru-RU"/>
        </a:p>
      </dgm:t>
    </dgm:pt>
    <dgm:pt modelId="{1D5A9AD4-5616-4B92-8F5B-857124C383D5}" type="pres">
      <dgm:prSet presAssocID="{6B0574B7-F3A3-48E6-A289-F4374A0155B5}" presName="img" presStyleLbl="fgImgPlace1" presStyleIdx="5" presStyleCnt="10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7000" b="-97000"/>
          </a:stretch>
        </a:blipFill>
      </dgm:spPr>
    </dgm:pt>
    <dgm:pt modelId="{B9C23FF0-16DE-4CE0-BEEE-0F0CADA5BE72}" type="pres">
      <dgm:prSet presAssocID="{6B0574B7-F3A3-48E6-A289-F4374A0155B5}" presName="text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432792-07BC-4035-B906-9D802F25D356}" type="pres">
      <dgm:prSet presAssocID="{C4F5E43C-3596-4BB8-BBE4-FEEB5AE8BD0C}" presName="spacer" presStyleCnt="0"/>
      <dgm:spPr/>
    </dgm:pt>
    <dgm:pt modelId="{3B561A62-50F2-44A6-AE79-EDA014BD8C2A}" type="pres">
      <dgm:prSet presAssocID="{BC8DE80D-0A29-47CB-87F1-E83FF925CF5B}" presName="comp" presStyleCnt="0"/>
      <dgm:spPr/>
    </dgm:pt>
    <dgm:pt modelId="{4EF7CC34-768C-49EE-9C2B-95EDF6160037}" type="pres">
      <dgm:prSet presAssocID="{BC8DE80D-0A29-47CB-87F1-E83FF925CF5B}" presName="box" presStyleLbl="node1" presStyleIdx="6" presStyleCnt="10" custLinFactNeighborX="164" custLinFactNeighborY="229"/>
      <dgm:spPr/>
      <dgm:t>
        <a:bodyPr/>
        <a:lstStyle/>
        <a:p>
          <a:endParaRPr lang="ru-RU"/>
        </a:p>
      </dgm:t>
    </dgm:pt>
    <dgm:pt modelId="{317E60C7-B6B8-4C7E-B649-91753728CDFC}" type="pres">
      <dgm:prSet presAssocID="{BC8DE80D-0A29-47CB-87F1-E83FF925CF5B}" presName="img" presStyleLbl="fgImgPlace1" presStyleIdx="6" presStyleCnt="10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6000" b="-106000"/>
          </a:stretch>
        </a:blipFill>
      </dgm:spPr>
    </dgm:pt>
    <dgm:pt modelId="{C5E6DBE4-175A-4C26-9A4F-D512D80946E2}" type="pres">
      <dgm:prSet presAssocID="{BC8DE80D-0A29-47CB-87F1-E83FF925CF5B}" presName="text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9B5770-BCD7-4D6D-A665-D0B063B367B2}" type="pres">
      <dgm:prSet presAssocID="{C2ACF291-CFC0-4AB6-916F-67041F0D5487}" presName="spacer" presStyleCnt="0"/>
      <dgm:spPr/>
    </dgm:pt>
    <dgm:pt modelId="{C64E8768-B7DB-4334-A8FB-CAF7FC692518}" type="pres">
      <dgm:prSet presAssocID="{E4AC6ADB-DA3E-436C-84A7-D9311D46F1FB}" presName="comp" presStyleCnt="0"/>
      <dgm:spPr/>
    </dgm:pt>
    <dgm:pt modelId="{9362E78D-F35C-4BD7-9729-AC7FAD85FC16}" type="pres">
      <dgm:prSet presAssocID="{E4AC6ADB-DA3E-436C-84A7-D9311D46F1FB}" presName="box" presStyleLbl="node1" presStyleIdx="7" presStyleCnt="10"/>
      <dgm:spPr/>
      <dgm:t>
        <a:bodyPr/>
        <a:lstStyle/>
        <a:p>
          <a:endParaRPr lang="ru-RU"/>
        </a:p>
      </dgm:t>
    </dgm:pt>
    <dgm:pt modelId="{E0D65DA7-9292-459E-A7EB-9FD7DF2CF0AF}" type="pres">
      <dgm:prSet presAssocID="{E4AC6ADB-DA3E-436C-84A7-D9311D46F1FB}" presName="img" presStyleLbl="fgImgPlace1" presStyleIdx="7" presStyleCnt="10"/>
      <dgm:spPr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7000" b="-97000"/>
          </a:stretch>
        </a:blipFill>
      </dgm:spPr>
    </dgm:pt>
    <dgm:pt modelId="{0C5C7160-0C90-4C1A-8873-320254E2665D}" type="pres">
      <dgm:prSet presAssocID="{E4AC6ADB-DA3E-436C-84A7-D9311D46F1FB}" presName="text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DD3D47-6F43-4DF6-BF7D-029992AFB053}" type="pres">
      <dgm:prSet presAssocID="{5DF46AD5-2E41-4743-95B3-3FA140EE48A5}" presName="spacer" presStyleCnt="0"/>
      <dgm:spPr/>
    </dgm:pt>
    <dgm:pt modelId="{8B4AE022-A64D-4782-BB04-ED91CB009146}" type="pres">
      <dgm:prSet presAssocID="{5D9C7D2F-AD90-48AA-965E-54F7E38D4402}" presName="comp" presStyleCnt="0"/>
      <dgm:spPr/>
    </dgm:pt>
    <dgm:pt modelId="{E53B37CE-A914-4EAB-AA21-631B03336CFD}" type="pres">
      <dgm:prSet presAssocID="{5D9C7D2F-AD90-48AA-965E-54F7E38D4402}" presName="box" presStyleLbl="node1" presStyleIdx="8" presStyleCnt="10"/>
      <dgm:spPr/>
      <dgm:t>
        <a:bodyPr/>
        <a:lstStyle/>
        <a:p>
          <a:endParaRPr lang="ru-RU"/>
        </a:p>
      </dgm:t>
    </dgm:pt>
    <dgm:pt modelId="{05A08146-6C60-4F2A-B89E-ECD3E5857777}" type="pres">
      <dgm:prSet presAssocID="{5D9C7D2F-AD90-48AA-965E-54F7E38D4402}" presName="img" presStyleLbl="fgImgPlace1" presStyleIdx="8" presStyleCnt="10"/>
      <dgm:spPr>
        <a:blipFill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1000" b="-171000"/>
          </a:stretch>
        </a:blipFill>
      </dgm:spPr>
    </dgm:pt>
    <dgm:pt modelId="{EF04B5D6-F502-47BC-A536-D3C8CBCECE09}" type="pres">
      <dgm:prSet presAssocID="{5D9C7D2F-AD90-48AA-965E-54F7E38D4402}" presName="text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7A8F1E-D25E-4D90-80CE-62850291373B}" type="pres">
      <dgm:prSet presAssocID="{5868ED6D-6F2F-4AE5-B682-4005A9BFB5DC}" presName="spacer" presStyleCnt="0"/>
      <dgm:spPr/>
    </dgm:pt>
    <dgm:pt modelId="{746FFCF2-884D-4619-986A-58590A8BD7F0}" type="pres">
      <dgm:prSet presAssocID="{B45F1FAE-674A-4362-9A5F-F7CFC2E6D2BF}" presName="comp" presStyleCnt="0"/>
      <dgm:spPr/>
    </dgm:pt>
    <dgm:pt modelId="{99CAB0E6-E53C-4B0F-863E-3784F7FD2409}" type="pres">
      <dgm:prSet presAssocID="{B45F1FAE-674A-4362-9A5F-F7CFC2E6D2BF}" presName="box" presStyleLbl="node1" presStyleIdx="9" presStyleCnt="10"/>
      <dgm:spPr/>
      <dgm:t>
        <a:bodyPr/>
        <a:lstStyle/>
        <a:p>
          <a:endParaRPr lang="ru-RU"/>
        </a:p>
      </dgm:t>
    </dgm:pt>
    <dgm:pt modelId="{4E671662-5E43-4C70-8D40-8626747F3E28}" type="pres">
      <dgm:prSet presAssocID="{B45F1FAE-674A-4362-9A5F-F7CFC2E6D2BF}" presName="img" presStyleLbl="fgImgPlace1" presStyleIdx="9" presStyleCnt="10"/>
      <dgm:spPr>
        <a:blipFill>
          <a:blip xmlns:r="http://schemas.openxmlformats.org/officeDocument/2006/relationships"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9000" b="-109000"/>
          </a:stretch>
        </a:blipFill>
      </dgm:spPr>
    </dgm:pt>
    <dgm:pt modelId="{E43698CE-3D18-4105-901E-A80104DA1852}" type="pres">
      <dgm:prSet presAssocID="{B45F1FAE-674A-4362-9A5F-F7CFC2E6D2BF}" presName="text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9AA4F6-5295-4823-9E03-F4D28A86223C}" type="presOf" srcId="{3243F806-7437-478E-BA16-A6B11FFBD38A}" destId="{1A5606D6-91DE-462B-A27E-DF533BA2CDD7}" srcOrd="1" destOrd="0" presId="urn:microsoft.com/office/officeart/2005/8/layout/vList4"/>
    <dgm:cxn modelId="{8A4730CC-0317-456F-819C-F118C3B94420}" srcId="{25BB67A8-1E18-4F1A-B603-E4B096133A28}" destId="{BC8DE80D-0A29-47CB-87F1-E83FF925CF5B}" srcOrd="6" destOrd="0" parTransId="{3388F14A-A746-4BD5-BF2D-05896F1F519B}" sibTransId="{C2ACF291-CFC0-4AB6-916F-67041F0D5487}"/>
    <dgm:cxn modelId="{A24FEA11-4673-4214-A79A-536B957C4BB6}" type="presOf" srcId="{6B0574B7-F3A3-48E6-A289-F4374A0155B5}" destId="{B9C23FF0-16DE-4CE0-BEEE-0F0CADA5BE72}" srcOrd="1" destOrd="0" presId="urn:microsoft.com/office/officeart/2005/8/layout/vList4"/>
    <dgm:cxn modelId="{E78AAA1B-355C-4C65-BB59-C539282C83B2}" srcId="{25BB67A8-1E18-4F1A-B603-E4B096133A28}" destId="{BC3BD38A-BCB5-4BEC-A1A9-C8CB8CABE35A}" srcOrd="4" destOrd="0" parTransId="{A467AF7B-EDFB-49DF-8746-C30DBC4F300A}" sibTransId="{628E667F-F32D-4ACD-81D3-0BD733DF1D8E}"/>
    <dgm:cxn modelId="{9F257628-25B0-4527-A6A8-928AC30A3BEE}" srcId="{25BB67A8-1E18-4F1A-B603-E4B096133A28}" destId="{5D9C7D2F-AD90-48AA-965E-54F7E38D4402}" srcOrd="8" destOrd="0" parTransId="{D85AA7E1-1592-4AEC-B296-D09A9393A1D5}" sibTransId="{5868ED6D-6F2F-4AE5-B682-4005A9BFB5DC}"/>
    <dgm:cxn modelId="{26EB8280-9376-4520-AC80-E102001F81EF}" type="presOf" srcId="{BC8DE80D-0A29-47CB-87F1-E83FF925CF5B}" destId="{4EF7CC34-768C-49EE-9C2B-95EDF6160037}" srcOrd="0" destOrd="0" presId="urn:microsoft.com/office/officeart/2005/8/layout/vList4"/>
    <dgm:cxn modelId="{EFD1239E-56EF-4904-BEAC-5D3D7A982CF2}" type="presOf" srcId="{BC3BD38A-BCB5-4BEC-A1A9-C8CB8CABE35A}" destId="{5876D3EA-D642-4477-9001-C5B6C083A555}" srcOrd="0" destOrd="0" presId="urn:microsoft.com/office/officeart/2005/8/layout/vList4"/>
    <dgm:cxn modelId="{F2281925-199B-457D-A49A-CFAF1E241635}" type="presOf" srcId="{3243F806-7437-478E-BA16-A6B11FFBD38A}" destId="{7650391A-B634-49D1-A4FD-5BF8CC6E3EDD}" srcOrd="0" destOrd="0" presId="urn:microsoft.com/office/officeart/2005/8/layout/vList4"/>
    <dgm:cxn modelId="{69512AE0-EB20-418E-9637-94113313ED43}" type="presOf" srcId="{B45F1FAE-674A-4362-9A5F-F7CFC2E6D2BF}" destId="{E43698CE-3D18-4105-901E-A80104DA1852}" srcOrd="1" destOrd="0" presId="urn:microsoft.com/office/officeart/2005/8/layout/vList4"/>
    <dgm:cxn modelId="{4EF9C695-9AC5-4867-B9D1-204257BE5CB3}" srcId="{25BB67A8-1E18-4F1A-B603-E4B096133A28}" destId="{E4AC6ADB-DA3E-436C-84A7-D9311D46F1FB}" srcOrd="7" destOrd="0" parTransId="{4E16BD77-8DFC-4680-883C-69F1C75B88F4}" sibTransId="{5DF46AD5-2E41-4743-95B3-3FA140EE48A5}"/>
    <dgm:cxn modelId="{ECD253AC-977B-434C-B0F6-ABE986F0B0D8}" type="presOf" srcId="{BC8DE80D-0A29-47CB-87F1-E83FF925CF5B}" destId="{C5E6DBE4-175A-4C26-9A4F-D512D80946E2}" srcOrd="1" destOrd="0" presId="urn:microsoft.com/office/officeart/2005/8/layout/vList4"/>
    <dgm:cxn modelId="{E9B37390-DCA1-4040-B1B5-7C8C972E48E2}" srcId="{25BB67A8-1E18-4F1A-B603-E4B096133A28}" destId="{6B0574B7-F3A3-48E6-A289-F4374A0155B5}" srcOrd="5" destOrd="0" parTransId="{A2919F9C-FDC1-48D9-8DA9-E12BB8F0851B}" sibTransId="{C4F5E43C-3596-4BB8-BBE4-FEEB5AE8BD0C}"/>
    <dgm:cxn modelId="{7F25FF01-8B24-464E-8AC7-71A6B32AB3BB}" type="presOf" srcId="{9CD50D78-F874-4FE1-AD81-B0584DE0D7F0}" destId="{9ADA2EB4-06AE-4CF8-AE96-82B4348C61B3}" srcOrd="0" destOrd="0" presId="urn:microsoft.com/office/officeart/2005/8/layout/vList4"/>
    <dgm:cxn modelId="{DBE1F264-A29C-465D-AEF6-604D5813047C}" type="presOf" srcId="{5D9C7D2F-AD90-48AA-965E-54F7E38D4402}" destId="{E53B37CE-A914-4EAB-AA21-631B03336CFD}" srcOrd="0" destOrd="0" presId="urn:microsoft.com/office/officeart/2005/8/layout/vList4"/>
    <dgm:cxn modelId="{4ECB355C-C934-4901-AE4B-BD73153F6911}" type="presOf" srcId="{5D9C7D2F-AD90-48AA-965E-54F7E38D4402}" destId="{EF04B5D6-F502-47BC-A536-D3C8CBCECE09}" srcOrd="1" destOrd="0" presId="urn:microsoft.com/office/officeart/2005/8/layout/vList4"/>
    <dgm:cxn modelId="{EB456BF0-62EE-4CBB-8502-2D0C52AE6814}" type="presOf" srcId="{AD4CD5FE-084A-45E6-97A7-F9117F622045}" destId="{6A95AB7C-F794-4192-ACED-F3E57B1114D8}" srcOrd="1" destOrd="0" presId="urn:microsoft.com/office/officeart/2005/8/layout/vList4"/>
    <dgm:cxn modelId="{C98C9DE0-6E1B-4BE1-9F4A-F3EBEE8E0435}" type="presOf" srcId="{AD4CD5FE-084A-45E6-97A7-F9117F622045}" destId="{14450E04-47AB-499F-BFCD-782B69D6A22A}" srcOrd="0" destOrd="0" presId="urn:microsoft.com/office/officeart/2005/8/layout/vList4"/>
    <dgm:cxn modelId="{17676660-3928-49F0-A729-9546E72F8080}" srcId="{25BB67A8-1E18-4F1A-B603-E4B096133A28}" destId="{B45F1FAE-674A-4362-9A5F-F7CFC2E6D2BF}" srcOrd="9" destOrd="0" parTransId="{D8CF1DF8-E8E4-4489-9E6E-7D664D671E03}" sibTransId="{10B63EDD-EAE1-4A1D-B3ED-977D2ECB1198}"/>
    <dgm:cxn modelId="{1E870AAA-5BDB-448D-85DD-6DEED733954D}" srcId="{25BB67A8-1E18-4F1A-B603-E4B096133A28}" destId="{9CD50D78-F874-4FE1-AD81-B0584DE0D7F0}" srcOrd="3" destOrd="0" parTransId="{ACDD9F38-A523-4096-8CDE-2926D60B935F}" sibTransId="{5CD85DCE-DDD5-4D9A-93A0-1919FEB9EC6E}"/>
    <dgm:cxn modelId="{CEAB8108-B6C7-4F1E-A586-2B0C1B1FE0E6}" srcId="{25BB67A8-1E18-4F1A-B603-E4B096133A28}" destId="{AD4CD5FE-084A-45E6-97A7-F9117F622045}" srcOrd="2" destOrd="0" parTransId="{8B1C7775-AD02-4BE0-98DD-18BB1EE2CDCE}" sibTransId="{6FF26DCC-4B6D-40F9-9017-777C56B57EA3}"/>
    <dgm:cxn modelId="{0C5CC829-C498-430C-B49A-0CDC14C9AE66}" type="presOf" srcId="{E4AC6ADB-DA3E-436C-84A7-D9311D46F1FB}" destId="{0C5C7160-0C90-4C1A-8873-320254E2665D}" srcOrd="1" destOrd="0" presId="urn:microsoft.com/office/officeart/2005/8/layout/vList4"/>
    <dgm:cxn modelId="{EA6EB7DD-42D4-4235-A423-7AAB29898501}" type="presOf" srcId="{A3ADB612-F057-4F06-9BFB-453AA0102865}" destId="{1B1063C2-0DAA-4777-B3D9-246C91D83220}" srcOrd="0" destOrd="0" presId="urn:microsoft.com/office/officeart/2005/8/layout/vList4"/>
    <dgm:cxn modelId="{74826C23-F20E-4403-8EB5-922820D46D1F}" srcId="{25BB67A8-1E18-4F1A-B603-E4B096133A28}" destId="{A3ADB612-F057-4F06-9BFB-453AA0102865}" srcOrd="1" destOrd="0" parTransId="{B64848E4-14B3-4BD1-8B29-609397F05913}" sibTransId="{8DD4BA0F-89C7-4A3D-B053-35E113ED9972}"/>
    <dgm:cxn modelId="{255FC993-57C4-4173-A0FF-059FBF24961E}" type="presOf" srcId="{E4AC6ADB-DA3E-436C-84A7-D9311D46F1FB}" destId="{9362E78D-F35C-4BD7-9729-AC7FAD85FC16}" srcOrd="0" destOrd="0" presId="urn:microsoft.com/office/officeart/2005/8/layout/vList4"/>
    <dgm:cxn modelId="{5784A857-FE84-48CE-9811-08EC8DDA17F0}" type="presOf" srcId="{BC3BD38A-BCB5-4BEC-A1A9-C8CB8CABE35A}" destId="{4B017C4A-711C-4662-B971-F83FF50A5E89}" srcOrd="1" destOrd="0" presId="urn:microsoft.com/office/officeart/2005/8/layout/vList4"/>
    <dgm:cxn modelId="{568AFE48-68B8-4C39-98A9-8C5EB5893313}" type="presOf" srcId="{25BB67A8-1E18-4F1A-B603-E4B096133A28}" destId="{CC736785-02F9-4F3D-8325-D3EA7F836ECB}" srcOrd="0" destOrd="0" presId="urn:microsoft.com/office/officeart/2005/8/layout/vList4"/>
    <dgm:cxn modelId="{B2491925-49F4-4D48-869C-CEA69CC20431}" type="presOf" srcId="{9CD50D78-F874-4FE1-AD81-B0584DE0D7F0}" destId="{4661CDC9-1325-4E63-B644-EF6B8CEB3A12}" srcOrd="1" destOrd="0" presId="urn:microsoft.com/office/officeart/2005/8/layout/vList4"/>
    <dgm:cxn modelId="{31E72E92-0989-49EF-9B0A-6A7A3A01E1EA}" type="presOf" srcId="{B45F1FAE-674A-4362-9A5F-F7CFC2E6D2BF}" destId="{99CAB0E6-E53C-4B0F-863E-3784F7FD2409}" srcOrd="0" destOrd="0" presId="urn:microsoft.com/office/officeart/2005/8/layout/vList4"/>
    <dgm:cxn modelId="{C7DE49A8-232E-4E4B-94A6-7ABD24E7996E}" type="presOf" srcId="{6B0574B7-F3A3-48E6-A289-F4374A0155B5}" destId="{296C17FB-648D-44E1-B78C-767AEFE4FDB0}" srcOrd="0" destOrd="0" presId="urn:microsoft.com/office/officeart/2005/8/layout/vList4"/>
    <dgm:cxn modelId="{CEFB4151-745E-42CB-B9D8-4047E2FEC433}" type="presOf" srcId="{A3ADB612-F057-4F06-9BFB-453AA0102865}" destId="{5582F693-97B4-4552-A4BC-C17048EC6433}" srcOrd="1" destOrd="0" presId="urn:microsoft.com/office/officeart/2005/8/layout/vList4"/>
    <dgm:cxn modelId="{3100EAD5-725D-435F-A3A5-27887236B2CF}" srcId="{25BB67A8-1E18-4F1A-B603-E4B096133A28}" destId="{3243F806-7437-478E-BA16-A6B11FFBD38A}" srcOrd="0" destOrd="0" parTransId="{790B28CF-CB6B-4628-92B8-2426A92D85A1}" sibTransId="{29AD26B4-DDCA-40C9-972A-768BDE473AC5}"/>
    <dgm:cxn modelId="{B336C380-E169-44E8-9D3C-3F4C4F55BA30}" type="presParOf" srcId="{CC736785-02F9-4F3D-8325-D3EA7F836ECB}" destId="{77BEF735-D057-4B05-BF13-1866D8E1C04B}" srcOrd="0" destOrd="0" presId="urn:microsoft.com/office/officeart/2005/8/layout/vList4"/>
    <dgm:cxn modelId="{68BD0794-5E82-43A6-A464-FA300C30F172}" type="presParOf" srcId="{77BEF735-D057-4B05-BF13-1866D8E1C04B}" destId="{7650391A-B634-49D1-A4FD-5BF8CC6E3EDD}" srcOrd="0" destOrd="0" presId="urn:microsoft.com/office/officeart/2005/8/layout/vList4"/>
    <dgm:cxn modelId="{55EF0689-D446-41FE-B180-73737D0BEC65}" type="presParOf" srcId="{77BEF735-D057-4B05-BF13-1866D8E1C04B}" destId="{92C84E43-AF54-4784-8D93-A90FFF133AE1}" srcOrd="1" destOrd="0" presId="urn:microsoft.com/office/officeart/2005/8/layout/vList4"/>
    <dgm:cxn modelId="{54B3964C-7D08-4941-99FB-BED7234D86C7}" type="presParOf" srcId="{77BEF735-D057-4B05-BF13-1866D8E1C04B}" destId="{1A5606D6-91DE-462B-A27E-DF533BA2CDD7}" srcOrd="2" destOrd="0" presId="urn:microsoft.com/office/officeart/2005/8/layout/vList4"/>
    <dgm:cxn modelId="{65963949-B1C4-4EF6-9BC6-AC2D67FA990B}" type="presParOf" srcId="{CC736785-02F9-4F3D-8325-D3EA7F836ECB}" destId="{D668DA60-666B-4E77-9282-871E7C59FE85}" srcOrd="1" destOrd="0" presId="urn:microsoft.com/office/officeart/2005/8/layout/vList4"/>
    <dgm:cxn modelId="{D4DFE76A-DC03-445D-84E3-9E3B75ABD03B}" type="presParOf" srcId="{CC736785-02F9-4F3D-8325-D3EA7F836ECB}" destId="{0EFEFE5A-CCFB-496A-B783-190BC8B86000}" srcOrd="2" destOrd="0" presId="urn:microsoft.com/office/officeart/2005/8/layout/vList4"/>
    <dgm:cxn modelId="{B1AC339B-72C7-43CF-83FA-30B7CAE05DC4}" type="presParOf" srcId="{0EFEFE5A-CCFB-496A-B783-190BC8B86000}" destId="{1B1063C2-0DAA-4777-B3D9-246C91D83220}" srcOrd="0" destOrd="0" presId="urn:microsoft.com/office/officeart/2005/8/layout/vList4"/>
    <dgm:cxn modelId="{9B5B2A00-E9C6-443F-B8AA-D8D9812104C2}" type="presParOf" srcId="{0EFEFE5A-CCFB-496A-B783-190BC8B86000}" destId="{16D8789E-738A-411C-BEC5-DC6AE1252024}" srcOrd="1" destOrd="0" presId="urn:microsoft.com/office/officeart/2005/8/layout/vList4"/>
    <dgm:cxn modelId="{3F9264C3-0BD7-446A-9975-99F89B251C4F}" type="presParOf" srcId="{0EFEFE5A-CCFB-496A-B783-190BC8B86000}" destId="{5582F693-97B4-4552-A4BC-C17048EC6433}" srcOrd="2" destOrd="0" presId="urn:microsoft.com/office/officeart/2005/8/layout/vList4"/>
    <dgm:cxn modelId="{5FA8A5E8-92E3-497B-9C8D-60A5B50702A1}" type="presParOf" srcId="{CC736785-02F9-4F3D-8325-D3EA7F836ECB}" destId="{83B909C3-916E-420A-A32F-1CC0D6420194}" srcOrd="3" destOrd="0" presId="urn:microsoft.com/office/officeart/2005/8/layout/vList4"/>
    <dgm:cxn modelId="{8B60DA0B-9E47-4A78-B700-F7CCCCC7F408}" type="presParOf" srcId="{CC736785-02F9-4F3D-8325-D3EA7F836ECB}" destId="{16C60BB8-1B48-46DD-80E3-54414598A6E3}" srcOrd="4" destOrd="0" presId="urn:microsoft.com/office/officeart/2005/8/layout/vList4"/>
    <dgm:cxn modelId="{1DEC4CB3-37ED-4BEE-B739-89D28B9094A2}" type="presParOf" srcId="{16C60BB8-1B48-46DD-80E3-54414598A6E3}" destId="{14450E04-47AB-499F-BFCD-782B69D6A22A}" srcOrd="0" destOrd="0" presId="urn:microsoft.com/office/officeart/2005/8/layout/vList4"/>
    <dgm:cxn modelId="{0503A395-1123-489C-B6CF-E6A936C83811}" type="presParOf" srcId="{16C60BB8-1B48-46DD-80E3-54414598A6E3}" destId="{CB1E12BD-FD94-4A51-9983-218478281D56}" srcOrd="1" destOrd="0" presId="urn:microsoft.com/office/officeart/2005/8/layout/vList4"/>
    <dgm:cxn modelId="{0D8CFE7C-C971-4F90-8B43-1614036B0026}" type="presParOf" srcId="{16C60BB8-1B48-46DD-80E3-54414598A6E3}" destId="{6A95AB7C-F794-4192-ACED-F3E57B1114D8}" srcOrd="2" destOrd="0" presId="urn:microsoft.com/office/officeart/2005/8/layout/vList4"/>
    <dgm:cxn modelId="{C08FACA8-0AB7-4056-936E-AF1E384B5876}" type="presParOf" srcId="{CC736785-02F9-4F3D-8325-D3EA7F836ECB}" destId="{65D192AF-6833-49D1-A23B-5237F2A0C3B0}" srcOrd="5" destOrd="0" presId="urn:microsoft.com/office/officeart/2005/8/layout/vList4"/>
    <dgm:cxn modelId="{FABBCF54-0D3E-4F28-B0EA-8C2C64F55DAB}" type="presParOf" srcId="{CC736785-02F9-4F3D-8325-D3EA7F836ECB}" destId="{5567E98E-C8F1-4859-9B68-E4367CEB684E}" srcOrd="6" destOrd="0" presId="urn:microsoft.com/office/officeart/2005/8/layout/vList4"/>
    <dgm:cxn modelId="{551130C0-535D-4A88-B575-2F2E77609586}" type="presParOf" srcId="{5567E98E-C8F1-4859-9B68-E4367CEB684E}" destId="{9ADA2EB4-06AE-4CF8-AE96-82B4348C61B3}" srcOrd="0" destOrd="0" presId="urn:microsoft.com/office/officeart/2005/8/layout/vList4"/>
    <dgm:cxn modelId="{7A51BE88-0C49-4A6E-A9D3-3A69B1F99A0C}" type="presParOf" srcId="{5567E98E-C8F1-4859-9B68-E4367CEB684E}" destId="{B0B30B71-D9C4-48FB-9A66-49BB5EC33921}" srcOrd="1" destOrd="0" presId="urn:microsoft.com/office/officeart/2005/8/layout/vList4"/>
    <dgm:cxn modelId="{898BEBB3-1583-45F8-935A-D509C61ECC86}" type="presParOf" srcId="{5567E98E-C8F1-4859-9B68-E4367CEB684E}" destId="{4661CDC9-1325-4E63-B644-EF6B8CEB3A12}" srcOrd="2" destOrd="0" presId="urn:microsoft.com/office/officeart/2005/8/layout/vList4"/>
    <dgm:cxn modelId="{DA3517AD-24D0-4FD1-B52B-8D56E813F427}" type="presParOf" srcId="{CC736785-02F9-4F3D-8325-D3EA7F836ECB}" destId="{69E03BF2-0DDE-4FFF-A756-F5144976C246}" srcOrd="7" destOrd="0" presId="urn:microsoft.com/office/officeart/2005/8/layout/vList4"/>
    <dgm:cxn modelId="{77A0CFB4-65D1-446C-9E42-F766727BFEE1}" type="presParOf" srcId="{CC736785-02F9-4F3D-8325-D3EA7F836ECB}" destId="{60290CC3-91ED-4689-BE87-885755365852}" srcOrd="8" destOrd="0" presId="urn:microsoft.com/office/officeart/2005/8/layout/vList4"/>
    <dgm:cxn modelId="{2707DDBA-3786-4398-9300-D1B2CE6A9EB2}" type="presParOf" srcId="{60290CC3-91ED-4689-BE87-885755365852}" destId="{5876D3EA-D642-4477-9001-C5B6C083A555}" srcOrd="0" destOrd="0" presId="urn:microsoft.com/office/officeart/2005/8/layout/vList4"/>
    <dgm:cxn modelId="{78ED8660-EC97-4CCC-8A8E-92EB2CA60868}" type="presParOf" srcId="{60290CC3-91ED-4689-BE87-885755365852}" destId="{D6C26E15-5C25-4DA4-8368-D0891C7A07A7}" srcOrd="1" destOrd="0" presId="urn:microsoft.com/office/officeart/2005/8/layout/vList4"/>
    <dgm:cxn modelId="{85738C58-3391-496D-B7BF-813713955C93}" type="presParOf" srcId="{60290CC3-91ED-4689-BE87-885755365852}" destId="{4B017C4A-711C-4662-B971-F83FF50A5E89}" srcOrd="2" destOrd="0" presId="urn:microsoft.com/office/officeart/2005/8/layout/vList4"/>
    <dgm:cxn modelId="{1A7BB156-4EAE-402B-9BAB-EA9387DAC420}" type="presParOf" srcId="{CC736785-02F9-4F3D-8325-D3EA7F836ECB}" destId="{4F90F4EB-C7A6-4DFA-AEA8-CF447F7C7124}" srcOrd="9" destOrd="0" presId="urn:microsoft.com/office/officeart/2005/8/layout/vList4"/>
    <dgm:cxn modelId="{F817355F-9A14-4A82-9930-E69C74E7EF40}" type="presParOf" srcId="{CC736785-02F9-4F3D-8325-D3EA7F836ECB}" destId="{6A6D8E83-F258-4C93-8D62-D0EF15C44933}" srcOrd="10" destOrd="0" presId="urn:microsoft.com/office/officeart/2005/8/layout/vList4"/>
    <dgm:cxn modelId="{D698498E-1291-4480-99CE-77A27A01B5E0}" type="presParOf" srcId="{6A6D8E83-F258-4C93-8D62-D0EF15C44933}" destId="{296C17FB-648D-44E1-B78C-767AEFE4FDB0}" srcOrd="0" destOrd="0" presId="urn:microsoft.com/office/officeart/2005/8/layout/vList4"/>
    <dgm:cxn modelId="{2C661598-E527-465D-AA5E-D6EE2466C4AD}" type="presParOf" srcId="{6A6D8E83-F258-4C93-8D62-D0EF15C44933}" destId="{1D5A9AD4-5616-4B92-8F5B-857124C383D5}" srcOrd="1" destOrd="0" presId="urn:microsoft.com/office/officeart/2005/8/layout/vList4"/>
    <dgm:cxn modelId="{FF4F81B8-0F4D-48E0-8B13-C8BB404194AA}" type="presParOf" srcId="{6A6D8E83-F258-4C93-8D62-D0EF15C44933}" destId="{B9C23FF0-16DE-4CE0-BEEE-0F0CADA5BE72}" srcOrd="2" destOrd="0" presId="urn:microsoft.com/office/officeart/2005/8/layout/vList4"/>
    <dgm:cxn modelId="{467B991E-5C7D-4788-B6D4-0DD0524B6A3A}" type="presParOf" srcId="{CC736785-02F9-4F3D-8325-D3EA7F836ECB}" destId="{49432792-07BC-4035-B906-9D802F25D356}" srcOrd="11" destOrd="0" presId="urn:microsoft.com/office/officeart/2005/8/layout/vList4"/>
    <dgm:cxn modelId="{612DBC37-B203-4EC1-A2C1-9E4041DA70AA}" type="presParOf" srcId="{CC736785-02F9-4F3D-8325-D3EA7F836ECB}" destId="{3B561A62-50F2-44A6-AE79-EDA014BD8C2A}" srcOrd="12" destOrd="0" presId="urn:microsoft.com/office/officeart/2005/8/layout/vList4"/>
    <dgm:cxn modelId="{B0C3E046-D53D-4C6D-B8DF-C244E40E8A2D}" type="presParOf" srcId="{3B561A62-50F2-44A6-AE79-EDA014BD8C2A}" destId="{4EF7CC34-768C-49EE-9C2B-95EDF6160037}" srcOrd="0" destOrd="0" presId="urn:microsoft.com/office/officeart/2005/8/layout/vList4"/>
    <dgm:cxn modelId="{F1B5B57C-B27F-4F73-BBD8-E1970AAB4E3C}" type="presParOf" srcId="{3B561A62-50F2-44A6-AE79-EDA014BD8C2A}" destId="{317E60C7-B6B8-4C7E-B649-91753728CDFC}" srcOrd="1" destOrd="0" presId="urn:microsoft.com/office/officeart/2005/8/layout/vList4"/>
    <dgm:cxn modelId="{800F4AFF-D6B6-453E-B073-CF42DFE734E6}" type="presParOf" srcId="{3B561A62-50F2-44A6-AE79-EDA014BD8C2A}" destId="{C5E6DBE4-175A-4C26-9A4F-D512D80946E2}" srcOrd="2" destOrd="0" presId="urn:microsoft.com/office/officeart/2005/8/layout/vList4"/>
    <dgm:cxn modelId="{7AF91A57-4346-4F80-AFD0-C33ACDA630D6}" type="presParOf" srcId="{CC736785-02F9-4F3D-8325-D3EA7F836ECB}" destId="{8C9B5770-BCD7-4D6D-A665-D0B063B367B2}" srcOrd="13" destOrd="0" presId="urn:microsoft.com/office/officeart/2005/8/layout/vList4"/>
    <dgm:cxn modelId="{290B7335-8C29-413F-B769-143AF8A372E5}" type="presParOf" srcId="{CC736785-02F9-4F3D-8325-D3EA7F836ECB}" destId="{C64E8768-B7DB-4334-A8FB-CAF7FC692518}" srcOrd="14" destOrd="0" presId="urn:microsoft.com/office/officeart/2005/8/layout/vList4"/>
    <dgm:cxn modelId="{1DDAF20D-D536-48E9-9E36-7AEAFD375E43}" type="presParOf" srcId="{C64E8768-B7DB-4334-A8FB-CAF7FC692518}" destId="{9362E78D-F35C-4BD7-9729-AC7FAD85FC16}" srcOrd="0" destOrd="0" presId="urn:microsoft.com/office/officeart/2005/8/layout/vList4"/>
    <dgm:cxn modelId="{456DE118-B3BC-4D64-9976-566FB73375AC}" type="presParOf" srcId="{C64E8768-B7DB-4334-A8FB-CAF7FC692518}" destId="{E0D65DA7-9292-459E-A7EB-9FD7DF2CF0AF}" srcOrd="1" destOrd="0" presId="urn:microsoft.com/office/officeart/2005/8/layout/vList4"/>
    <dgm:cxn modelId="{774ABAA2-91CF-4CC5-A189-3A7ECE284447}" type="presParOf" srcId="{C64E8768-B7DB-4334-A8FB-CAF7FC692518}" destId="{0C5C7160-0C90-4C1A-8873-320254E2665D}" srcOrd="2" destOrd="0" presId="urn:microsoft.com/office/officeart/2005/8/layout/vList4"/>
    <dgm:cxn modelId="{E1422A62-4037-4155-B181-8A343444151F}" type="presParOf" srcId="{CC736785-02F9-4F3D-8325-D3EA7F836ECB}" destId="{60DD3D47-6F43-4DF6-BF7D-029992AFB053}" srcOrd="15" destOrd="0" presId="urn:microsoft.com/office/officeart/2005/8/layout/vList4"/>
    <dgm:cxn modelId="{CDDB938A-148D-48A2-A18E-869B0CF0BE8F}" type="presParOf" srcId="{CC736785-02F9-4F3D-8325-D3EA7F836ECB}" destId="{8B4AE022-A64D-4782-BB04-ED91CB009146}" srcOrd="16" destOrd="0" presId="urn:microsoft.com/office/officeart/2005/8/layout/vList4"/>
    <dgm:cxn modelId="{4259DD01-F33B-4CE7-B314-E0DCF691626F}" type="presParOf" srcId="{8B4AE022-A64D-4782-BB04-ED91CB009146}" destId="{E53B37CE-A914-4EAB-AA21-631B03336CFD}" srcOrd="0" destOrd="0" presId="urn:microsoft.com/office/officeart/2005/8/layout/vList4"/>
    <dgm:cxn modelId="{A05F7EEA-2BA2-4F89-8EEC-011EBFB0A168}" type="presParOf" srcId="{8B4AE022-A64D-4782-BB04-ED91CB009146}" destId="{05A08146-6C60-4F2A-B89E-ECD3E5857777}" srcOrd="1" destOrd="0" presId="urn:microsoft.com/office/officeart/2005/8/layout/vList4"/>
    <dgm:cxn modelId="{69CCD26C-6DAF-4D08-B902-A8A34F7B7EBB}" type="presParOf" srcId="{8B4AE022-A64D-4782-BB04-ED91CB009146}" destId="{EF04B5D6-F502-47BC-A536-D3C8CBCECE09}" srcOrd="2" destOrd="0" presId="urn:microsoft.com/office/officeart/2005/8/layout/vList4"/>
    <dgm:cxn modelId="{F1E5CA9A-2D72-4300-980C-78E2C5D2B6F1}" type="presParOf" srcId="{CC736785-02F9-4F3D-8325-D3EA7F836ECB}" destId="{A47A8F1E-D25E-4D90-80CE-62850291373B}" srcOrd="17" destOrd="0" presId="urn:microsoft.com/office/officeart/2005/8/layout/vList4"/>
    <dgm:cxn modelId="{C96DCD49-FE38-4EB4-83F7-A12AA8194368}" type="presParOf" srcId="{CC736785-02F9-4F3D-8325-D3EA7F836ECB}" destId="{746FFCF2-884D-4619-986A-58590A8BD7F0}" srcOrd="18" destOrd="0" presId="urn:microsoft.com/office/officeart/2005/8/layout/vList4"/>
    <dgm:cxn modelId="{A28C1AA3-F2AE-460A-BF89-D91B7BC4D83F}" type="presParOf" srcId="{746FFCF2-884D-4619-986A-58590A8BD7F0}" destId="{99CAB0E6-E53C-4B0F-863E-3784F7FD2409}" srcOrd="0" destOrd="0" presId="urn:microsoft.com/office/officeart/2005/8/layout/vList4"/>
    <dgm:cxn modelId="{314A93A6-A454-423C-AB40-91AF5CAF75EE}" type="presParOf" srcId="{746FFCF2-884D-4619-986A-58590A8BD7F0}" destId="{4E671662-5E43-4C70-8D40-8626747F3E28}" srcOrd="1" destOrd="0" presId="urn:microsoft.com/office/officeart/2005/8/layout/vList4"/>
    <dgm:cxn modelId="{F41B03E2-BE68-4D21-8EBB-8B24CF259FE8}" type="presParOf" srcId="{746FFCF2-884D-4619-986A-58590A8BD7F0}" destId="{E43698CE-3D18-4105-901E-A80104DA1852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641873-695C-436B-82D5-51908FB53EA9}">
      <dsp:nvSpPr>
        <dsp:cNvPr id="0" name=""/>
        <dsp:cNvSpPr/>
      </dsp:nvSpPr>
      <dsp:spPr>
        <a:xfrm>
          <a:off x="3833170" y="1009"/>
          <a:ext cx="1315733" cy="13157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ПК 3.1. Проводить диагностику неотложных состояний</a:t>
          </a:r>
          <a:endParaRPr lang="ru-RU" sz="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25855" y="193694"/>
        <a:ext cx="930363" cy="930363"/>
      </dsp:txXfrm>
    </dsp:sp>
    <dsp:sp modelId="{EB6FC897-D1AA-4745-972C-1786F86B82DE}">
      <dsp:nvSpPr>
        <dsp:cNvPr id="0" name=""/>
        <dsp:cNvSpPr/>
      </dsp:nvSpPr>
      <dsp:spPr>
        <a:xfrm rot="1350000">
          <a:off x="5219409" y="810843"/>
          <a:ext cx="349071" cy="4440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223395" y="879618"/>
        <a:ext cx="244350" cy="266436"/>
      </dsp:txXfrm>
    </dsp:sp>
    <dsp:sp modelId="{CCC2D97E-7C93-498F-91C8-544A5C5565C0}">
      <dsp:nvSpPr>
        <dsp:cNvPr id="0" name=""/>
        <dsp:cNvSpPr/>
      </dsp:nvSpPr>
      <dsp:spPr>
        <a:xfrm>
          <a:off x="5657239" y="756564"/>
          <a:ext cx="1315733" cy="13157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ПК 3.2. Определять тактику ведения пациента</a:t>
          </a:r>
          <a:endParaRPr lang="ru-RU" sz="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49924" y="949249"/>
        <a:ext cx="930363" cy="930363"/>
      </dsp:txXfrm>
    </dsp:sp>
    <dsp:sp modelId="{21EB1FCA-432E-4DEF-9F62-B69F112C14D9}">
      <dsp:nvSpPr>
        <dsp:cNvPr id="0" name=""/>
        <dsp:cNvSpPr/>
      </dsp:nvSpPr>
      <dsp:spPr>
        <a:xfrm rot="4050000">
          <a:off x="6514567" y="2095308"/>
          <a:ext cx="349071" cy="4440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6546890" y="2135745"/>
        <a:ext cx="244350" cy="266436"/>
      </dsp:txXfrm>
    </dsp:sp>
    <dsp:sp modelId="{F7DC5307-5505-4F1A-9690-5752C8FC8B31}">
      <dsp:nvSpPr>
        <dsp:cNvPr id="0" name=""/>
        <dsp:cNvSpPr/>
      </dsp:nvSpPr>
      <dsp:spPr>
        <a:xfrm>
          <a:off x="6412793" y="2580633"/>
          <a:ext cx="1315733" cy="13157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ПК 3.3. Выполнять лечебные вмешательства по оказанию медицинской помощи на догоспитальном этапе</a:t>
          </a:r>
          <a:endParaRPr lang="ru-RU" sz="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605478" y="2773318"/>
        <a:ext cx="930363" cy="930363"/>
      </dsp:txXfrm>
    </dsp:sp>
    <dsp:sp modelId="{0EB772AE-DA8A-45DC-80B7-DC70517DA709}">
      <dsp:nvSpPr>
        <dsp:cNvPr id="0" name=""/>
        <dsp:cNvSpPr/>
      </dsp:nvSpPr>
      <dsp:spPr>
        <a:xfrm rot="6750000">
          <a:off x="6522128" y="3919377"/>
          <a:ext cx="349071" cy="4440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6594526" y="3959814"/>
        <a:ext cx="244350" cy="266436"/>
      </dsp:txXfrm>
    </dsp:sp>
    <dsp:sp modelId="{FE0F3790-D750-4C06-BBD8-8D4946014877}">
      <dsp:nvSpPr>
        <dsp:cNvPr id="0" name=""/>
        <dsp:cNvSpPr/>
      </dsp:nvSpPr>
      <dsp:spPr>
        <a:xfrm>
          <a:off x="5657239" y="4404702"/>
          <a:ext cx="1315733" cy="13157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ПК 3.4. Проводить контроль эффективности проводимых мероприятий. </a:t>
          </a:r>
          <a:endParaRPr lang="ru-RU" sz="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49924" y="4597387"/>
        <a:ext cx="930363" cy="930363"/>
      </dsp:txXfrm>
    </dsp:sp>
    <dsp:sp modelId="{BDE2104A-A1C9-49D5-BDDA-09D305560CEA}">
      <dsp:nvSpPr>
        <dsp:cNvPr id="0" name=""/>
        <dsp:cNvSpPr/>
      </dsp:nvSpPr>
      <dsp:spPr>
        <a:xfrm rot="9450000">
          <a:off x="5237663" y="5214535"/>
          <a:ext cx="349071" cy="4440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5338398" y="5283310"/>
        <a:ext cx="244350" cy="266436"/>
      </dsp:txXfrm>
    </dsp:sp>
    <dsp:sp modelId="{E103CCDC-F421-4DE3-8C0B-23DAC10D95FE}">
      <dsp:nvSpPr>
        <dsp:cNvPr id="0" name=""/>
        <dsp:cNvSpPr/>
      </dsp:nvSpPr>
      <dsp:spPr>
        <a:xfrm>
          <a:off x="3833170" y="5160256"/>
          <a:ext cx="1315733" cy="13157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ПК 3.5.</a:t>
          </a:r>
        </a:p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Осуществлять контроль состояния пациента</a:t>
          </a:r>
          <a:endParaRPr lang="ru-RU" sz="600" kern="1200" dirty="0"/>
        </a:p>
      </dsp:txBody>
      <dsp:txXfrm>
        <a:off x="4025855" y="5352941"/>
        <a:ext cx="930363" cy="930363"/>
      </dsp:txXfrm>
    </dsp:sp>
    <dsp:sp modelId="{F371739D-F122-4BB4-BB69-D9932D695126}">
      <dsp:nvSpPr>
        <dsp:cNvPr id="0" name=""/>
        <dsp:cNvSpPr/>
      </dsp:nvSpPr>
      <dsp:spPr>
        <a:xfrm rot="12210000">
          <a:off x="3383851" y="5196475"/>
          <a:ext cx="376257" cy="4440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492047" y="5307792"/>
        <a:ext cx="263380" cy="266436"/>
      </dsp:txXfrm>
    </dsp:sp>
    <dsp:sp modelId="{8A6B1A45-E0C7-4F57-85D1-377CB9B7E4C3}">
      <dsp:nvSpPr>
        <dsp:cNvPr id="0" name=""/>
        <dsp:cNvSpPr/>
      </dsp:nvSpPr>
      <dsp:spPr>
        <a:xfrm>
          <a:off x="1975525" y="4352529"/>
          <a:ext cx="1315733" cy="13157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ПК 3.6. Определять показания к госпитализации и проводить транспортировку пациента в стационар</a:t>
          </a:r>
          <a:endParaRPr lang="ru-RU" sz="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68210" y="4545214"/>
        <a:ext cx="930363" cy="930363"/>
      </dsp:txXfrm>
    </dsp:sp>
    <dsp:sp modelId="{79D0C069-1F6D-4C93-924C-52138D01F20B}">
      <dsp:nvSpPr>
        <dsp:cNvPr id="0" name=""/>
        <dsp:cNvSpPr/>
      </dsp:nvSpPr>
      <dsp:spPr>
        <a:xfrm rot="14869862">
          <a:off x="2117420" y="3910719"/>
          <a:ext cx="316731" cy="4440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2182857" y="4043528"/>
        <a:ext cx="221712" cy="266436"/>
      </dsp:txXfrm>
    </dsp:sp>
    <dsp:sp modelId="{4BCAF328-389A-4D24-97A4-54CA71CD7354}">
      <dsp:nvSpPr>
        <dsp:cNvPr id="0" name=""/>
        <dsp:cNvSpPr/>
      </dsp:nvSpPr>
      <dsp:spPr>
        <a:xfrm>
          <a:off x="1253547" y="2580633"/>
          <a:ext cx="1315733" cy="13157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ПК 3.7. Оформлять медицинскую документации</a:t>
          </a:r>
          <a:endParaRPr lang="ru-RU" sz="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46232" y="2773318"/>
        <a:ext cx="930363" cy="930363"/>
      </dsp:txXfrm>
    </dsp:sp>
    <dsp:sp modelId="{1A7D5422-AC4A-4A8E-BC54-5EB515A3CE35}">
      <dsp:nvSpPr>
        <dsp:cNvPr id="0" name=""/>
        <dsp:cNvSpPr/>
      </dsp:nvSpPr>
      <dsp:spPr>
        <a:xfrm rot="17550000">
          <a:off x="2110875" y="2113562"/>
          <a:ext cx="349071" cy="4440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2143198" y="2250749"/>
        <a:ext cx="244350" cy="266436"/>
      </dsp:txXfrm>
    </dsp:sp>
    <dsp:sp modelId="{DA91CF1D-BCF0-499E-A2B8-34B5339A8DB0}">
      <dsp:nvSpPr>
        <dsp:cNvPr id="0" name=""/>
        <dsp:cNvSpPr/>
      </dsp:nvSpPr>
      <dsp:spPr>
        <a:xfrm>
          <a:off x="2009101" y="756564"/>
          <a:ext cx="1315733" cy="13157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ПК 3.8. </a:t>
          </a:r>
        </a:p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Организовывать и оказывать неотложную медицинскую помощь пострадавшим в чрезвычайных ситуациях</a:t>
          </a:r>
          <a:endParaRPr lang="ru-RU" sz="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01786" y="949249"/>
        <a:ext cx="930363" cy="930363"/>
      </dsp:txXfrm>
    </dsp:sp>
    <dsp:sp modelId="{3E71814E-FF96-4A51-9A1E-B1F35C42462C}">
      <dsp:nvSpPr>
        <dsp:cNvPr id="0" name=""/>
        <dsp:cNvSpPr/>
      </dsp:nvSpPr>
      <dsp:spPr>
        <a:xfrm rot="20250000">
          <a:off x="3395340" y="818404"/>
          <a:ext cx="349071" cy="4440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3399326" y="927253"/>
        <a:ext cx="244350" cy="2664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50391A-B634-49D1-A4FD-5BF8CC6E3EDD}">
      <dsp:nvSpPr>
        <dsp:cNvPr id="0" name=""/>
        <dsp:cNvSpPr/>
      </dsp:nvSpPr>
      <dsp:spPr>
        <a:xfrm>
          <a:off x="0" y="0"/>
          <a:ext cx="8856984" cy="5017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ОК 1. Понимать сущность и социальную значимость своей будущей профессии,  проявлять к ней </a:t>
          </a:r>
          <a:r>
            <a:rPr lang="ru-RU" sz="1000" kern="1200" dirty="0" smtClean="0"/>
            <a:t>устойчивый интерес</a:t>
          </a: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1566" y="0"/>
        <a:ext cx="7035417" cy="501700"/>
      </dsp:txXfrm>
    </dsp:sp>
    <dsp:sp modelId="{92C84E43-AF54-4784-8D93-A90FFF133AE1}">
      <dsp:nvSpPr>
        <dsp:cNvPr id="0" name=""/>
        <dsp:cNvSpPr/>
      </dsp:nvSpPr>
      <dsp:spPr>
        <a:xfrm>
          <a:off x="0" y="0"/>
          <a:ext cx="1854670" cy="50170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7000" b="-9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1063C2-0DAA-4777-B3D9-246C91D83220}">
      <dsp:nvSpPr>
        <dsp:cNvPr id="0" name=""/>
        <dsp:cNvSpPr/>
      </dsp:nvSpPr>
      <dsp:spPr>
        <a:xfrm>
          <a:off x="0" y="551870"/>
          <a:ext cx="8856984" cy="5017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ОК 2. Организовывать собственную деятельность, выбирать типовые методы и способы выполнения профессиональных задач, оценивать их эффективность и качество 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1566" y="551870"/>
        <a:ext cx="7035417" cy="501700"/>
      </dsp:txXfrm>
    </dsp:sp>
    <dsp:sp modelId="{16D8789E-738A-411C-BEC5-DC6AE1252024}">
      <dsp:nvSpPr>
        <dsp:cNvPr id="0" name=""/>
        <dsp:cNvSpPr/>
      </dsp:nvSpPr>
      <dsp:spPr>
        <a:xfrm>
          <a:off x="0" y="648072"/>
          <a:ext cx="1829002" cy="40136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4000" b="-7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450E04-47AB-499F-BFCD-782B69D6A22A}">
      <dsp:nvSpPr>
        <dsp:cNvPr id="0" name=""/>
        <dsp:cNvSpPr/>
      </dsp:nvSpPr>
      <dsp:spPr>
        <a:xfrm>
          <a:off x="0" y="1103740"/>
          <a:ext cx="8856984" cy="5017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smtClean="0"/>
            <a:t>ОК 3. Принимать решения в стандартных и нестандартных ситуациях и нести за них ответственность.</a:t>
          </a:r>
          <a:endParaRPr lang="ru-RU" sz="1000" kern="1200"/>
        </a:p>
      </dsp:txBody>
      <dsp:txXfrm>
        <a:off x="1821566" y="1103740"/>
        <a:ext cx="7035417" cy="501700"/>
      </dsp:txXfrm>
    </dsp:sp>
    <dsp:sp modelId="{CB1E12BD-FD94-4A51-9983-218478281D56}">
      <dsp:nvSpPr>
        <dsp:cNvPr id="0" name=""/>
        <dsp:cNvSpPr/>
      </dsp:nvSpPr>
      <dsp:spPr>
        <a:xfrm>
          <a:off x="50170" y="1153910"/>
          <a:ext cx="1771396" cy="40136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4000" b="-7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DA2EB4-06AE-4CF8-AE96-82B4348C61B3}">
      <dsp:nvSpPr>
        <dsp:cNvPr id="0" name=""/>
        <dsp:cNvSpPr/>
      </dsp:nvSpPr>
      <dsp:spPr>
        <a:xfrm>
          <a:off x="0" y="1655610"/>
          <a:ext cx="8856984" cy="5017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ОК 4. Осуществлять поиск и использование информации, необходимой для эффективного выполнения возложенных на него профессиональных задач, а также для своего профессионального и личностного развития</a:t>
          </a:r>
          <a:endParaRPr lang="ru-RU" sz="1000" kern="1200" dirty="0"/>
        </a:p>
      </dsp:txBody>
      <dsp:txXfrm>
        <a:off x="1821566" y="1655610"/>
        <a:ext cx="7035417" cy="501700"/>
      </dsp:txXfrm>
    </dsp:sp>
    <dsp:sp modelId="{B0B30B71-D9C4-48FB-9A66-49BB5EC33921}">
      <dsp:nvSpPr>
        <dsp:cNvPr id="0" name=""/>
        <dsp:cNvSpPr/>
      </dsp:nvSpPr>
      <dsp:spPr>
        <a:xfrm>
          <a:off x="50170" y="1705780"/>
          <a:ext cx="1771396" cy="40136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1000" b="-17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76D3EA-D642-4477-9001-C5B6C083A555}">
      <dsp:nvSpPr>
        <dsp:cNvPr id="0" name=""/>
        <dsp:cNvSpPr/>
      </dsp:nvSpPr>
      <dsp:spPr>
        <a:xfrm>
          <a:off x="0" y="2207481"/>
          <a:ext cx="8856984" cy="5017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ОК 5. Использовать информационно-коммуникационные технологии в профессиональной деятельности</a:t>
          </a:r>
          <a:endParaRPr lang="ru-RU" sz="1000" kern="1200" dirty="0"/>
        </a:p>
      </dsp:txBody>
      <dsp:txXfrm>
        <a:off x="1821566" y="2207481"/>
        <a:ext cx="7035417" cy="501700"/>
      </dsp:txXfrm>
    </dsp:sp>
    <dsp:sp modelId="{D6C26E15-5C25-4DA4-8368-D0891C7A07A7}">
      <dsp:nvSpPr>
        <dsp:cNvPr id="0" name=""/>
        <dsp:cNvSpPr/>
      </dsp:nvSpPr>
      <dsp:spPr>
        <a:xfrm>
          <a:off x="50170" y="2257651"/>
          <a:ext cx="1771396" cy="40136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2000" b="-8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6C17FB-648D-44E1-B78C-767AEFE4FDB0}">
      <dsp:nvSpPr>
        <dsp:cNvPr id="0" name=""/>
        <dsp:cNvSpPr/>
      </dsp:nvSpPr>
      <dsp:spPr>
        <a:xfrm>
          <a:off x="0" y="2759351"/>
          <a:ext cx="8856984" cy="5017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ОК 6. Работать в команде, эффективно общаться с коллегами, руководством, пациентами </a:t>
          </a:r>
          <a:endParaRPr lang="ru-RU" sz="1000" kern="1200" dirty="0"/>
        </a:p>
      </dsp:txBody>
      <dsp:txXfrm>
        <a:off x="1821566" y="2759351"/>
        <a:ext cx="7035417" cy="501700"/>
      </dsp:txXfrm>
    </dsp:sp>
    <dsp:sp modelId="{1D5A9AD4-5616-4B92-8F5B-857124C383D5}">
      <dsp:nvSpPr>
        <dsp:cNvPr id="0" name=""/>
        <dsp:cNvSpPr/>
      </dsp:nvSpPr>
      <dsp:spPr>
        <a:xfrm>
          <a:off x="50170" y="2809521"/>
          <a:ext cx="1771396" cy="40136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7000" b="-9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F7CC34-768C-49EE-9C2B-95EDF6160037}">
      <dsp:nvSpPr>
        <dsp:cNvPr id="0" name=""/>
        <dsp:cNvSpPr/>
      </dsp:nvSpPr>
      <dsp:spPr>
        <a:xfrm>
          <a:off x="0" y="3312370"/>
          <a:ext cx="8856984" cy="5017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smtClean="0"/>
            <a:t>ОК 7. Брать ответственность за работу членов команды (подчиненных), за результат выполнения заданий.</a:t>
          </a:r>
          <a:endParaRPr lang="ru-RU" sz="1000" kern="1200"/>
        </a:p>
      </dsp:txBody>
      <dsp:txXfrm>
        <a:off x="1821566" y="3312370"/>
        <a:ext cx="7035417" cy="501700"/>
      </dsp:txXfrm>
    </dsp:sp>
    <dsp:sp modelId="{317E60C7-B6B8-4C7E-B649-91753728CDFC}">
      <dsp:nvSpPr>
        <dsp:cNvPr id="0" name=""/>
        <dsp:cNvSpPr/>
      </dsp:nvSpPr>
      <dsp:spPr>
        <a:xfrm>
          <a:off x="50170" y="3361391"/>
          <a:ext cx="1771396" cy="40136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6000" b="-10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62E78D-F35C-4BD7-9729-AC7FAD85FC16}">
      <dsp:nvSpPr>
        <dsp:cNvPr id="0" name=""/>
        <dsp:cNvSpPr/>
      </dsp:nvSpPr>
      <dsp:spPr>
        <a:xfrm>
          <a:off x="0" y="3863092"/>
          <a:ext cx="8856984" cy="5017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ОК 8. Самостоятельно определять задачи профессионального и личностного развития, заниматься самообразованием, осознанно планировать и осуществлять повышение своей квалификации </a:t>
          </a:r>
          <a:endParaRPr lang="ru-RU" sz="1000" kern="1200" dirty="0"/>
        </a:p>
      </dsp:txBody>
      <dsp:txXfrm>
        <a:off x="1821566" y="3863092"/>
        <a:ext cx="7035417" cy="501700"/>
      </dsp:txXfrm>
    </dsp:sp>
    <dsp:sp modelId="{E0D65DA7-9292-459E-A7EB-9FD7DF2CF0AF}">
      <dsp:nvSpPr>
        <dsp:cNvPr id="0" name=""/>
        <dsp:cNvSpPr/>
      </dsp:nvSpPr>
      <dsp:spPr>
        <a:xfrm>
          <a:off x="50170" y="3913262"/>
          <a:ext cx="1771396" cy="40136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7000" b="-9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3B37CE-A914-4EAB-AA21-631B03336CFD}">
      <dsp:nvSpPr>
        <dsp:cNvPr id="0" name=""/>
        <dsp:cNvSpPr/>
      </dsp:nvSpPr>
      <dsp:spPr>
        <a:xfrm>
          <a:off x="0" y="4414962"/>
          <a:ext cx="8856984" cy="5017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smtClean="0"/>
            <a:t>ОК 9. Ориентироваться в условиях частой смены технологий в профессиональной деятельности. </a:t>
          </a:r>
          <a:endParaRPr lang="ru-RU" sz="1000" kern="1200"/>
        </a:p>
      </dsp:txBody>
      <dsp:txXfrm>
        <a:off x="1821566" y="4414962"/>
        <a:ext cx="7035417" cy="501700"/>
      </dsp:txXfrm>
    </dsp:sp>
    <dsp:sp modelId="{05A08146-6C60-4F2A-B89E-ECD3E5857777}">
      <dsp:nvSpPr>
        <dsp:cNvPr id="0" name=""/>
        <dsp:cNvSpPr/>
      </dsp:nvSpPr>
      <dsp:spPr>
        <a:xfrm>
          <a:off x="50170" y="4465132"/>
          <a:ext cx="1771396" cy="40136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1000" b="-17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CAB0E6-E53C-4B0F-863E-3784F7FD2409}">
      <dsp:nvSpPr>
        <dsp:cNvPr id="0" name=""/>
        <dsp:cNvSpPr/>
      </dsp:nvSpPr>
      <dsp:spPr>
        <a:xfrm>
          <a:off x="0" y="4966832"/>
          <a:ext cx="8856984" cy="5017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ОК 12. Организовывать рабочее место с соблюдением требований охраны труда, производственной санитарии, инфекционной и противопожарной безопасности. </a:t>
          </a:r>
          <a:endParaRPr lang="ru-RU" sz="1000" kern="1200" dirty="0"/>
        </a:p>
      </dsp:txBody>
      <dsp:txXfrm>
        <a:off x="1821566" y="4966832"/>
        <a:ext cx="7035417" cy="501700"/>
      </dsp:txXfrm>
    </dsp:sp>
    <dsp:sp modelId="{4E671662-5E43-4C70-8D40-8626747F3E28}">
      <dsp:nvSpPr>
        <dsp:cNvPr id="0" name=""/>
        <dsp:cNvSpPr/>
      </dsp:nvSpPr>
      <dsp:spPr>
        <a:xfrm>
          <a:off x="50170" y="5017002"/>
          <a:ext cx="1771396" cy="40136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9000" b="-10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47127-981E-46AC-89C6-144C3A26F6D0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B8F231-D0AF-4328-B0D0-73E39DDEDE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964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CE8DC64-1F6A-42C2-9534-2F81E4B5DCB4}" type="slidenum">
              <a:rPr lang="ru-RU" altLang="ru-RU" smtClean="0"/>
              <a:pPr>
                <a:spcBef>
                  <a:spcPct val="0"/>
                </a:spcBef>
              </a:pPr>
              <a:t>5</a:t>
            </a:fld>
            <a:endParaRPr lang="ru-RU" alt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794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1800AF7-FF6D-45E0-9C35-8CA03FF8B0EA}" type="slidenum">
              <a:rPr lang="ru-RU" altLang="ru-RU" smtClean="0"/>
              <a:pPr>
                <a:spcBef>
                  <a:spcPct val="0"/>
                </a:spcBef>
              </a:pPr>
              <a:t>6</a:t>
            </a:fld>
            <a:endParaRPr lang="ru-RU" altLang="ru-RU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386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940752C-A050-4CA5-B345-26FADD819454}" type="slidenum">
              <a:rPr lang="ru-RU" altLang="ru-RU" smtClean="0"/>
              <a:pPr>
                <a:spcBef>
                  <a:spcPct val="0"/>
                </a:spcBef>
              </a:pPr>
              <a:t>7</a:t>
            </a:fld>
            <a:endParaRPr lang="ru-RU" altLang="ru-RU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816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6D9EE0D-3980-4848-9CFB-3EF410759783}" type="slidenum">
              <a:rPr lang="ru-RU" altLang="ru-RU" smtClean="0"/>
              <a:pPr>
                <a:spcBef>
                  <a:spcPct val="0"/>
                </a:spcBef>
              </a:pPr>
              <a:t>8</a:t>
            </a:fld>
            <a:endParaRPr lang="ru-RU" altLang="ru-RU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789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CEE7CBA-5AC8-451F-A80C-B25FD194D789}" type="slidenum">
              <a:rPr lang="ru-RU" altLang="ru-RU" smtClean="0"/>
              <a:pPr>
                <a:spcBef>
                  <a:spcPct val="0"/>
                </a:spcBef>
              </a:pPr>
              <a:t>9</a:t>
            </a:fld>
            <a:endParaRPr lang="ru-RU" altLang="ru-RU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4114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57523FC-9CE8-4E85-84A9-584CBEF02EF9}" type="slidenum">
              <a:rPr lang="ru-RU" altLang="ru-RU" smtClean="0"/>
              <a:pPr>
                <a:spcBef>
                  <a:spcPct val="0"/>
                </a:spcBef>
              </a:pPr>
              <a:t>12</a:t>
            </a:fld>
            <a:endParaRPr lang="ru-RU" altLang="ru-RU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2278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BDC05E4-4670-47F7-86AE-92B3C64951AC}" type="slidenum">
              <a:rPr lang="ru-RU" altLang="ru-RU" smtClean="0"/>
              <a:pPr>
                <a:spcBef>
                  <a:spcPct val="0"/>
                </a:spcBef>
              </a:pPr>
              <a:t>13</a:t>
            </a:fld>
            <a:endParaRPr lang="ru-RU" altLang="ru-RU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5084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B621303-1000-415F-BC59-BDE2F9D70259}" type="slidenum">
              <a:rPr lang="ru-RU" altLang="ru-RU" smtClean="0"/>
              <a:pPr>
                <a:spcBef>
                  <a:spcPct val="0"/>
                </a:spcBef>
              </a:pPr>
              <a:t>14</a:t>
            </a:fld>
            <a:endParaRPr lang="ru-RU" altLang="ru-RU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9856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57A6578-1A7F-4539-8DD9-3070795FCB3B}" type="slidenum">
              <a:rPr lang="ru-RU" altLang="ru-RU" smtClean="0"/>
              <a:pPr>
                <a:spcBef>
                  <a:spcPct val="0"/>
                </a:spcBef>
              </a:pPr>
              <a:t>15</a:t>
            </a:fld>
            <a:endParaRPr lang="ru-RU" altLang="ru-RU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437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E0F7E2-D116-404B-8848-339D67D8FB7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575F6D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29.04.2021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D4FAC4-BB40-4E80-8559-6289D9FF153F}" type="slidenum"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103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5C965B-F7FC-433E-B09F-04F3CE3FA926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575F6D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29.04.2021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1D74E2-3E99-4CA1-9954-F797691431D3}" type="slidenum"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183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6F4DAE-A7FD-49A4-8A02-992180F1ABF0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FF39D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29.04.2021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39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39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A2EA88E-A102-4148-B17F-D045FB2C4F93}" type="slidenum"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1095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1637EA-87A1-4861-9C06-1A99B8A16484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575F6D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29.04.2021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4531170-7260-4C2A-A846-67E5B8365EEC}" type="slidenum"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9737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0278E80-2941-4CD7-B9A9-29C14C2744C3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575F6D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29.04.2021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03EF2B-11A1-478C-8790-688D7AF00A48}" type="slidenum"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21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413F72-7074-41AA-803D-784A148E3079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575F6D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29.04.2021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AE9B21-7945-43E0-835A-A52965767220}" type="slidenum"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4657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BD2C4DD-BF39-4C70-95D7-27C7638130FC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575F6D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29.04.2021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74BBFB-6856-4A17-9575-FA887CA4DE61}" type="slidenum"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9388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Прямая соединительная линия 1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Прямая соединительная линия 1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0" name="Прямая соединительная линия 1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5807BA-322C-4B88-AF03-78403C6E3E4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575F6D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29.04.2021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B88534-02EF-4D1F-B9CC-DAC778C29C06}" type="slidenum"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578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7" name="Прямая соединительная линия 1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9" name="Прямая соединительная линия 1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1" name="Прямая соединительная линия 2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8ACAF3-A16B-4A69-BF09-323736AE884A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575F6D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29.04.2021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47E8F0-5362-463A-BA10-D25D9DBE8212}" type="slidenum"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5982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8DCFB0-D2AA-424D-98D7-D6103AAC7081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575F6D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29.04.2021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22F405-DC45-408E-9835-7A28B8FB742C}" type="slidenum"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5531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6B5BFE-E85B-4899-85E4-2DEAE2576587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575F6D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29.04.2021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A52693-3E6A-4D72-A494-15FA26F10CB6}" type="slidenum"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0618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altLang="ko-KR" smtClean="0"/>
              <a:t>Образец заголовка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7127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D1F501-76FB-4B40-9E51-C5B3ABED52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0902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462D76-89D4-4BBF-924B-D7DDFDBC3B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7885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28D0D3-A2DC-4C14-94D2-37C5925A6B24}" type="datetimeFigureOut">
              <a:rPr lang="en-US" smtClean="0"/>
              <a:pPr>
                <a:defRPr/>
              </a:pPr>
              <a:t>4/29/2021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7D6608-A680-45EB-BB7D-0122D12BE8C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251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73" r:id="rId4"/>
    <p:sldLayoutId id="2147483674" r:id="rId5"/>
    <p:sldLayoutId id="2147483675" r:id="rId6"/>
  </p:sldLayoutIdLs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4/29/2021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907255-3B1E-469D-878E-9660B82FC799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575F6D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29.04.2021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575F6D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032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1034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/>
              <a:ea typeface="+mn-ea"/>
              <a:cs typeface="+mn-cs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07E7107-40C2-405E-8207-457A7AAEF5CB}" type="slidenum"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677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&#1054;&#1053;&#1052;&#1050;.%20&#1055;&#1088;&#1080;&#1079;&#1085;&#1072;&#1082;&#1080;%20&#1080;&#1085;&#1089;&#1091;&#1083;&#1100;&#1090;&#1072;.mp4" TargetMode="Externa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&#1057;&#1080;&#1090;&#1091;&#1072;&#1094;&#1080;&#1086;&#1085;&#1085;&#1099;&#1077;%20&#1079;&#1072;&#1076;&#1072;&#1095;&#1080;.docx" TargetMode="Externa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&#1047;&#1072;&#1076;&#1072;&#1085;&#1080;&#1077;%20&#1076;&#1083;&#1103;%20&#1089;&#1072;&#1084;&#1086;&#1089;&#1090;&#1086;&#1103;&#1090;&#1077;&#1083;&#1100;&#1085;&#1086;&#1081;%20&#1088;&#1072;&#1073;&#1086;&#1090;&#1099;" TargetMode="Externa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&#1051;&#1077;&#1082;&#1094;&#1080;&#1103;%20&#1087;&#1086;%20&#1090;&#1077;&#1084;&#1077;%20&#1054;&#1053;&#1052;&#1050;,%20&#1087;&#1088;&#1080;&#1095;&#1080;&#1085;&#1099;,%20&#1082;&#1083;&#1080;&#1085;&#1080;&#1095;&#1077;&#1089;&#1082;&#1080;&#1077;%20&#1087;&#1088;&#1086;&#1103;&#1074;&#1083;&#1077;&#1085;&#1080;&#1103;,%20&#1086;&#1089;&#1083;&#1086;&#1078;&#1085;&#1077;&#1085;&#1080;&#1103;/&#1051;&#1077;&#1082;&#1094;&#1080;&#1103;%20&#8470;1&#1055;&#1088;&#1080;&#1095;&#1080;&#1085;&#1099;,%20&#1082;&#1083;&#1080;&#1085;&#1080;&#1095;&#1077;&#1089;&#1082;&#1080;&#1077;%20&#1087;&#1088;&#1086;&#1103;&#1074;&#1083;&#1077;&#1085;&#1080;&#1103;.ppt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hyperlink" Target="&#1060;&#1080;&#1083;&#1100;&#1084;&#1099;%20&#1087;&#1086;%20&#1090;&#1077;&#1084;&#1077;%20&#1054;&#1053;&#1052;&#1050;/&#1050;&#1088;&#1086;&#1074;&#1086;&#1089;&#1085;&#1072;&#1073;&#1078;&#1077;&#1085;&#1080;&#1077;%20&#1075;&#1086;&#1083;&#1086;&#1074;&#1085;&#1086;&#1075;&#1086;%20&#1084;&#1086;&#1079;&#1075;&#1072;.%20%20&#1042;&#1080;&#1083;&#1083;&#1080;&#1079;&#1080;&#1077;&#1074;%20&#1082;&#1088;&#1091;&#1075;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05772" y="251523"/>
            <a:ext cx="8658716" cy="360098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dirty="0" smtClean="0">
                <a:latin typeface="Times New Roman" pitchFamily="18" charset="0"/>
              </a:rPr>
              <a:t>МДК.03.01. Дифференциальная диагностика и оказание неотложной медицинской </a:t>
            </a:r>
          </a:p>
          <a:p>
            <a:pPr algn="ctr"/>
            <a:r>
              <a:rPr lang="ru-RU" altLang="ru-RU" dirty="0" smtClean="0">
                <a:latin typeface="Times New Roman" pitchFamily="18" charset="0"/>
              </a:rPr>
              <a:t>помощи на догоспитальном этапе</a:t>
            </a:r>
            <a:r>
              <a:rPr lang="ru-RU" altLang="ru-RU" dirty="0">
                <a:latin typeface="Times New Roman" pitchFamily="18" charset="0"/>
              </a:rPr>
              <a:t>  </a:t>
            </a:r>
            <a:endParaRPr lang="ru-RU" altLang="ru-RU" dirty="0" smtClean="0">
              <a:latin typeface="Times New Roman" pitchFamily="18" charset="0"/>
            </a:endParaRPr>
          </a:p>
          <a:p>
            <a:pPr algn="ctr"/>
            <a:r>
              <a:rPr lang="ru-RU" altLang="ru-RU" dirty="0" smtClean="0">
                <a:latin typeface="Times New Roman" pitchFamily="18" charset="0"/>
              </a:rPr>
              <a:t>Практическое </a:t>
            </a:r>
            <a:r>
              <a:rPr lang="ru-RU" altLang="ru-RU" dirty="0">
                <a:latin typeface="Times New Roman" pitchFamily="18" charset="0"/>
              </a:rPr>
              <a:t>занятие № 3.1.1.</a:t>
            </a:r>
          </a:p>
          <a:p>
            <a:pPr algn="ctr"/>
            <a:r>
              <a:rPr lang="ru-RU" altLang="ru-RU" dirty="0">
                <a:latin typeface="Times New Roman" pitchFamily="18" charset="0"/>
              </a:rPr>
              <a:t/>
            </a:r>
            <a:br>
              <a:rPr lang="ru-RU" altLang="ru-RU" dirty="0">
                <a:latin typeface="Times New Roman" pitchFamily="18" charset="0"/>
              </a:rPr>
            </a:br>
            <a:r>
              <a:rPr lang="ru-RU" altLang="ru-RU" sz="4800" b="1" dirty="0" smtClean="0">
                <a:latin typeface="Times New Roman" pitchFamily="18" charset="0"/>
              </a:rPr>
              <a:t>Тема занятия: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ОНМК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диагностика, тактика фельдшера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неотложная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ko-KR" sz="3600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6084168" y="5517232"/>
            <a:ext cx="2664296" cy="864096"/>
          </a:xfrm>
          <a:solidFill>
            <a:schemeClr val="bg1"/>
          </a:solidFill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FontTx/>
              <a:buNone/>
              <a:defRPr/>
            </a:pPr>
            <a:r>
              <a:rPr lang="ru-RU" altLang="ru-RU" sz="24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Сурова О.И</a:t>
            </a:r>
            <a:r>
              <a:rPr lang="ru-RU" alt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r">
              <a:spcBef>
                <a:spcPts val="0"/>
              </a:spcBef>
              <a:buFontTx/>
              <a:buNone/>
              <a:defRPr/>
            </a:pPr>
            <a:r>
              <a:rPr lang="ru-RU" altLang="ru-RU" sz="24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Поливанова Л.В.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72" y="2636912"/>
            <a:ext cx="1800200" cy="12961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304" y="680272"/>
            <a:ext cx="1364127" cy="138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" y="76200"/>
            <a:ext cx="8991600" cy="6629400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400" b="1" u="sng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6.</a:t>
            </a: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любых медицинских работников на ДГЭ, удобен для 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распознавания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признаков ОНМК тест 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его выполнении достаточно внешнего осмотра и словесного контакта с пациентом. 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Нужно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чтобы испытуемый выполнил: 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»__________________________________________________________________________________________________________________________________________________________________.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A»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«S» 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018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76200"/>
            <a:ext cx="8686800" cy="6593160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sz="2400" b="1" u="sng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Задание7 .</a:t>
            </a:r>
          </a:p>
          <a:p>
            <a:pPr marL="0" indent="0" algn="ctr">
              <a:buNone/>
              <a:defRPr/>
            </a:pPr>
            <a:r>
              <a:rPr lang="ru-RU" sz="2400" u="sng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Дифференциальную </a:t>
            </a:r>
            <a:r>
              <a:rPr lang="ru-RU" sz="240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диагностику ОНМК </a:t>
            </a:r>
            <a:r>
              <a:rPr lang="ru-RU" sz="2400" u="sng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 с: 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ЧМТ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37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16632"/>
            <a:ext cx="8229600" cy="87396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8.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Догоспитальная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помощь состоит из :</a:t>
            </a:r>
          </a:p>
        </p:txBody>
      </p:sp>
      <p:sp>
        <p:nvSpPr>
          <p:cNvPr id="65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8552" y="990600"/>
            <a:ext cx="8579296" cy="5442992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572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5" descr="sah_coronal_berry_2_5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4352925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219" name="Picture 6" descr="sah_blowup_clip_5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068960"/>
            <a:ext cx="172878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20" name="Rectangle 6"/>
          <p:cNvSpPr>
            <a:spLocks noChangeArrowheads="1"/>
          </p:cNvSpPr>
          <p:nvPr/>
        </p:nvSpPr>
        <p:spPr bwMode="auto">
          <a:xfrm>
            <a:off x="180271" y="188640"/>
            <a:ext cx="8640960" cy="15696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ru-RU" alt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alt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</a:p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Патогенез какого инсульта изображен на картинке?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dirty="0" smtClean="0">
                <a:solidFill>
                  <a:srgbClr val="50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______________________________________________________________________________________________________________</a:t>
            </a:r>
            <a:endParaRPr lang="en-GB" altLang="ru-RU" sz="2400" b="1" dirty="0">
              <a:solidFill>
                <a:srgbClr val="505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219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4"/>
          <p:cNvSpPr>
            <a:spLocks noChangeArrowheads="1"/>
          </p:cNvSpPr>
          <p:nvPr/>
        </p:nvSpPr>
        <p:spPr bwMode="auto">
          <a:xfrm>
            <a:off x="395536" y="88969"/>
            <a:ext cx="828091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ru-RU" alt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alt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</a:p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Проведите дифференциальную диагностику инсультов: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43535" name="Group 1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454745"/>
              </p:ext>
            </p:extLst>
          </p:nvPr>
        </p:nvGraphicFramePr>
        <p:xfrm>
          <a:off x="152400" y="1052735"/>
          <a:ext cx="8991600" cy="5150988"/>
        </p:xfrm>
        <a:graphic>
          <a:graphicData uri="http://schemas.openxmlformats.org/drawingml/2006/table">
            <a:tbl>
              <a:tblPr/>
              <a:tblGrid>
                <a:gridCol w="4495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95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7334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Tahoma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Tahoma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Ишемический инсульт</a:t>
                      </a:r>
                      <a:endParaRPr kumimoji="0" lang="ru-RU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Tahoma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Tahoma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Геморрагический инсульт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7174">
                <a:tc gridSpan="2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Tahoma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Tahoma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Предшествующие заболевания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66727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Tahoma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Tahoma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Заболевания сердца:_______________________________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_____________________________________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Заболевания крови: __________________________________________________________________________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Tahoma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Tahoma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Артериальная гипертензия,</a:t>
                      </a:r>
                    </a:p>
                    <a:p>
                      <a:pPr marL="285750" marR="0" lvl="0" indent="-2857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285750" marR="0" lvl="0" indent="-2857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285750" marR="0" lvl="0" indent="-2857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Травма головы.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Использование антикоагулянтов.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7174">
                <a:tc gridSpan="2"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Tahoma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Tahoma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Начало и клиника заболевания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79393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Tahoma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Tahoma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Tahoma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Tahoma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7174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Tahoma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Tahoma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 кожа.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Tahoma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Tahoma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____________________кожных покровов.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99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4473" name="Group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70465"/>
              </p:ext>
            </p:extLst>
          </p:nvPr>
        </p:nvGraphicFramePr>
        <p:xfrm>
          <a:off x="304800" y="0"/>
          <a:ext cx="8839200" cy="6858001"/>
        </p:xfrm>
        <a:graphic>
          <a:graphicData uri="http://schemas.openxmlformats.org/drawingml/2006/table">
            <a:tbl>
              <a:tblPr/>
              <a:tblGrid>
                <a:gridCol w="4419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19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20015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Tahoma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Tahoma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_______________________________________тип телосложения.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Tahoma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Tahoma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_______________________ тип телосложения.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4213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Tahoma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Tahoma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_______________________ АД.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Tahoma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Tahoma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________________________ АД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2885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Tahoma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Tahoma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Преобладание _________________ симптомов над _________________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Tahoma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Tahoma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Преобладание _________________________________симптомов над ___________________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4478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Tahoma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Tahoma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Отсутствие _____________________синдрома. 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buFont typeface="Tahoma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buFont typeface="Tahoma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Выраженный_____________________синдром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443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ytimg.com/vi/vOn9A2fpkNA/hqdefault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7920880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4585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207968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Решите клинически задачи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ÐÐ°ÑÑÐ¸Ð½ÐºÐ¸ Ð¿Ð¾ Ð·Ð°Ð¿ÑÐ¾ÑÑ Ð²Ð¾Ð¿ÑÐ¾Ñ ÐºÐ°ÑÑÐ¸Ð½ÐºÐ¾Ð¹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36440"/>
            <a:ext cx="3456384" cy="316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2548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436" y="2492896"/>
            <a:ext cx="9001000" cy="40324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Выполните задания для самостоятельной работы!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404664"/>
            <a:ext cx="5136232" cy="382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8352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Заголовок 1"/>
          <p:cNvSpPr>
            <a:spLocks noGrp="1"/>
          </p:cNvSpPr>
          <p:nvPr>
            <p:ph type="title"/>
          </p:nvPr>
        </p:nvSpPr>
        <p:spPr>
          <a:xfrm>
            <a:off x="1547813" y="147638"/>
            <a:ext cx="5915025" cy="669925"/>
          </a:xfrm>
          <a:solidFill>
            <a:schemeClr val="bg1"/>
          </a:solidFill>
        </p:spPr>
        <p:txBody>
          <a:bodyPr/>
          <a:lstStyle/>
          <a:p>
            <a:pPr algn="ctr"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</a:p>
        </p:txBody>
      </p:sp>
      <p:pic>
        <p:nvPicPr>
          <p:cNvPr id="110595" name="Picture 2" descr="4 класс - Обучение и проверка знаний по охране труда, по  пожарно-техническому минимуму (ПТМ), ГО и ЧС, первой помощи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2120900"/>
            <a:ext cx="3671888" cy="2857500"/>
          </a:xfrm>
        </p:spPr>
      </p:pic>
      <p:pic>
        <p:nvPicPr>
          <p:cNvPr id="110596" name="Picture 6" descr="Картинки смайлики (20 красивых фото настроений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563" y="2205038"/>
            <a:ext cx="3976687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71588" y="5103813"/>
            <a:ext cx="2940050" cy="9175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Мне было скучно, потому что я все это знаю!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35500" y="4979988"/>
            <a:ext cx="3598863" cy="11652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</a:t>
            </a:r>
            <a:r>
              <a:rPr kumimoji="0" lang="ru-RU" sz="1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АНЯТИИ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было интересно, потому что я понял как важно уметь  правильно лечить пациентов!!!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/>
                <a:ea typeface="+mn-ea"/>
                <a:cs typeface="+mn-cs"/>
              </a:rPr>
              <a:t>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24075" y="1487488"/>
            <a:ext cx="685800" cy="685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208713" y="1487488"/>
            <a:ext cx="814387" cy="685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23184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4209651"/>
              </p:ext>
            </p:extLst>
          </p:nvPr>
        </p:nvGraphicFramePr>
        <p:xfrm>
          <a:off x="76200" y="228600"/>
          <a:ext cx="8982075" cy="647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843808" y="2708920"/>
            <a:ext cx="3456384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Осваиваемые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профессиональные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91077" y="884198"/>
            <a:ext cx="1652159" cy="16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56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087" y="42361"/>
            <a:ext cx="8928992" cy="165844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работу!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ÐÐ°ÑÑÐ¸Ð½ÐºÐ¸ Ð¿Ð¾ Ð·Ð°Ð¿ÑÐ¾ÑÑ Ð°Ð»Ð³Ð¾ÑÐ¸ÑÐ¼Ñ Ð¾ÐºÐ°Ð·Ð°Ð½Ð¸Ñ ÑÐºÐ¾ÑÐ¾Ð¹ Ð¼ÐµÐ´Ð¸ÑÐ¸Ð½ÑÐºÐ¾Ð¹ Ð¿Ð¾Ð¼Ð¾ÑÐ¸ 201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9"/>
            <a:ext cx="7848872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514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6778"/>
            <a:ext cx="7128792" cy="1035958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Осваиваемые общие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1992492908"/>
              </p:ext>
            </p:extLst>
          </p:nvPr>
        </p:nvGraphicFramePr>
        <p:xfrm>
          <a:off x="179512" y="1196752"/>
          <a:ext cx="885698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7865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784976" cy="936104"/>
          </a:xfrm>
        </p:spPr>
        <p:txBody>
          <a:bodyPr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занятия.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467544" y="1196752"/>
            <a:ext cx="8229600" cy="4680520"/>
          </a:xfrm>
        </p:spPr>
        <p:txBody>
          <a:bodyPr/>
          <a:lstStyle/>
          <a:p>
            <a:pPr algn="ctr"/>
            <a:r>
              <a:rPr lang="ru-RU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 Задание. 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внимательно изучили в домашних условиях лекцию по теме: </a:t>
            </a: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Причины, клинические </a:t>
            </a:r>
            <a:b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проявления и осложнения 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ОНМК, посмотрели </a:t>
            </a:r>
          </a:p>
          <a:p>
            <a:pPr algn="ctr"/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предложенные фильмы, а теперь вам предстоит выполнить  </a:t>
            </a:r>
          </a:p>
          <a:p>
            <a:pPr algn="ctr"/>
            <a:r>
              <a:rPr lang="ru-RU" alt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ледующие задания: </a:t>
            </a:r>
            <a:r>
              <a:rPr lang="en-US" altLang="ko-KR" sz="2400" dirty="0">
                <a:solidFill>
                  <a:schemeClr val="tx1"/>
                </a:solidFill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/>
            </a:r>
            <a:br>
              <a:rPr lang="en-US" altLang="ko-KR" sz="2400" dirty="0">
                <a:solidFill>
                  <a:schemeClr val="tx1"/>
                </a:solidFill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5" name="Рисунок 4">
            <a:hlinkClick r:id="rId2" action="ppaction://hlinkpres?slideindex=1&amp;slidetitle=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4581128"/>
            <a:ext cx="2664296" cy="1728192"/>
          </a:xfrm>
          <a:prstGeom prst="rect">
            <a:avLst/>
          </a:prstGeom>
        </p:spPr>
      </p:pic>
      <p:pic>
        <p:nvPicPr>
          <p:cNvPr id="3" name="Рисунок 2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0032" y="4484570"/>
            <a:ext cx="3703993" cy="192130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436096" y="5182179"/>
            <a:ext cx="1080120" cy="62636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01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02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56792"/>
            <a:ext cx="4038600" cy="4539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670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251520" y="188640"/>
            <a:ext cx="8712968" cy="115212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1.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Вставьте название сосудов головного мозга, участвующих в </a:t>
            </a:r>
            <a:b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кровоснабжении:</a:t>
            </a:r>
            <a:endParaRPr lang="ru-RU" alt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6709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427984" y="1676400"/>
            <a:ext cx="4716016" cy="4488904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– дуга аорты;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– _______________________;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 –_______________________; </a:t>
            </a:r>
          </a:p>
          <a:p>
            <a:pPr>
              <a:lnSpc>
                <a:spcPct val="90000"/>
              </a:lnSpc>
              <a:defRPr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– _______________________;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–_______________________; 6 – наружная сонная артерия;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–______________________;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–______________________ 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– глазная артерия.</a:t>
            </a:r>
          </a:p>
        </p:txBody>
      </p:sp>
    </p:spTree>
    <p:extLst>
      <p:ext uri="{BB962C8B-B14F-4D97-AF65-F5344CB8AC3E}">
        <p14:creationId xmlns:p14="http://schemas.microsoft.com/office/powerpoint/2010/main" val="106175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9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507288" cy="1728192"/>
          </a:xfrm>
        </p:spPr>
        <p:txBody>
          <a:bodyPr/>
          <a:lstStyle/>
          <a:p>
            <a:pPr algn="ctr">
              <a:defRPr/>
            </a:pPr>
            <a:r>
              <a:rPr lang="ru-RU" alt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alt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</a:t>
            </a:r>
            <a:r>
              <a:rPr lang="ru-RU" alt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Виллизиев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круг?</a:t>
            </a:r>
            <a:b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/>
              <a:t>________________________________________________________________________________________</a:t>
            </a:r>
            <a:r>
              <a:rPr lang="ru-RU" altLang="ru-RU" sz="2800" b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altLang="ru-RU" sz="2800" b="1" dirty="0" smtClean="0">
                <a:solidFill>
                  <a:schemeClr val="tx1"/>
                </a:solidFill>
                <a:effectLst/>
              </a:rPr>
            </a:br>
            <a:endParaRPr lang="ru-RU" altLang="ru-RU" sz="2800" b="1" dirty="0" smtClean="0">
              <a:solidFill>
                <a:schemeClr val="tx1"/>
              </a:solidFill>
              <a:effectLst/>
            </a:endParaRPr>
          </a:p>
        </p:txBody>
      </p:sp>
      <p:pic>
        <p:nvPicPr>
          <p:cNvPr id="37891" name="Picture 3" descr="circle of willis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71600"/>
            <a:ext cx="9144000" cy="5486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3" descr="circle of will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8208912" cy="4978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848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4"/>
          <p:cNvSpPr>
            <a:spLocks noChangeArrowheads="1"/>
          </p:cNvSpPr>
          <p:nvPr/>
        </p:nvSpPr>
        <p:spPr bwMode="auto">
          <a:xfrm>
            <a:off x="1905000" y="139824"/>
            <a:ext cx="5791200" cy="100317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ru-RU" alt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alt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alt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Заполните классификацию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стрых нарушений мозгового кровообращения</a:t>
            </a:r>
            <a:endParaRPr lang="ru-RU" alt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491" name="Rectangle 8"/>
          <p:cNvSpPr>
            <a:spLocks noChangeArrowheads="1"/>
          </p:cNvSpPr>
          <p:nvPr/>
        </p:nvSpPr>
        <p:spPr bwMode="auto">
          <a:xfrm>
            <a:off x="152400" y="1371600"/>
            <a:ext cx="27432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Преходящие нарушения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мозгового кровообращения</a:t>
            </a:r>
            <a:r>
              <a:rPr lang="ru-RU" altLang="ru-RU" sz="1400" dirty="0"/>
              <a:t> </a:t>
            </a:r>
          </a:p>
        </p:txBody>
      </p:sp>
      <p:sp>
        <p:nvSpPr>
          <p:cNvPr id="63492" name="Rectangle 9"/>
          <p:cNvSpPr>
            <a:spLocks noChangeArrowheads="1"/>
          </p:cNvSpPr>
          <p:nvPr/>
        </p:nvSpPr>
        <p:spPr bwMode="auto">
          <a:xfrm>
            <a:off x="6400800" y="1460376"/>
            <a:ext cx="24384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b="1" dirty="0"/>
          </a:p>
        </p:txBody>
      </p:sp>
      <p:sp>
        <p:nvSpPr>
          <p:cNvPr id="63493" name="Rectangle 12"/>
          <p:cNvSpPr>
            <a:spLocks noChangeArrowheads="1"/>
          </p:cNvSpPr>
          <p:nvPr/>
        </p:nvSpPr>
        <p:spPr bwMode="auto">
          <a:xfrm>
            <a:off x="2362200" y="2286000"/>
            <a:ext cx="992852" cy="49492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dirty="0"/>
          </a:p>
        </p:txBody>
      </p:sp>
      <p:sp>
        <p:nvSpPr>
          <p:cNvPr id="63494" name="Rectangle 13"/>
          <p:cNvSpPr>
            <a:spLocks noChangeArrowheads="1"/>
          </p:cNvSpPr>
          <p:nvPr/>
        </p:nvSpPr>
        <p:spPr bwMode="auto">
          <a:xfrm>
            <a:off x="152400" y="2286000"/>
            <a:ext cx="2055148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b="1" dirty="0"/>
          </a:p>
        </p:txBody>
      </p:sp>
      <p:sp>
        <p:nvSpPr>
          <p:cNvPr id="63495" name="Line 14"/>
          <p:cNvSpPr>
            <a:spLocks noChangeShapeType="1"/>
          </p:cNvSpPr>
          <p:nvPr/>
        </p:nvSpPr>
        <p:spPr bwMode="auto">
          <a:xfrm flipH="1">
            <a:off x="1371600" y="762000"/>
            <a:ext cx="5334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496" name="Line 15"/>
          <p:cNvSpPr>
            <a:spLocks noChangeShapeType="1"/>
          </p:cNvSpPr>
          <p:nvPr/>
        </p:nvSpPr>
        <p:spPr bwMode="auto">
          <a:xfrm>
            <a:off x="7772400" y="685800"/>
            <a:ext cx="5334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497" name="Line 19"/>
          <p:cNvSpPr>
            <a:spLocks noChangeShapeType="1"/>
          </p:cNvSpPr>
          <p:nvPr/>
        </p:nvSpPr>
        <p:spPr bwMode="auto">
          <a:xfrm flipH="1">
            <a:off x="609600" y="1905000"/>
            <a:ext cx="381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498" name="Line 21"/>
          <p:cNvSpPr>
            <a:spLocks noChangeShapeType="1"/>
          </p:cNvSpPr>
          <p:nvPr/>
        </p:nvSpPr>
        <p:spPr bwMode="auto">
          <a:xfrm>
            <a:off x="4648200" y="12192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499" name="Rectangle 22"/>
          <p:cNvSpPr>
            <a:spLocks noChangeArrowheads="1"/>
          </p:cNvSpPr>
          <p:nvPr/>
        </p:nvSpPr>
        <p:spPr bwMode="auto">
          <a:xfrm>
            <a:off x="3886200" y="1600200"/>
            <a:ext cx="16002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ИНСУЛЬТ</a:t>
            </a:r>
          </a:p>
        </p:txBody>
      </p:sp>
      <p:sp>
        <p:nvSpPr>
          <p:cNvPr id="63500" name="Rectangle 23"/>
          <p:cNvSpPr>
            <a:spLocks noChangeArrowheads="1"/>
          </p:cNvSpPr>
          <p:nvPr/>
        </p:nvSpPr>
        <p:spPr bwMode="auto">
          <a:xfrm>
            <a:off x="1371600" y="3276600"/>
            <a:ext cx="1752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dirty="0"/>
          </a:p>
        </p:txBody>
      </p:sp>
      <p:sp>
        <p:nvSpPr>
          <p:cNvPr id="63501" name="Rectangle 24"/>
          <p:cNvSpPr>
            <a:spLocks noChangeArrowheads="1"/>
          </p:cNvSpPr>
          <p:nvPr/>
        </p:nvSpPr>
        <p:spPr bwMode="auto">
          <a:xfrm>
            <a:off x="3505199" y="2898264"/>
            <a:ext cx="22860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dirty="0"/>
          </a:p>
        </p:txBody>
      </p:sp>
      <p:sp>
        <p:nvSpPr>
          <p:cNvPr id="63502" name="Rectangle 25"/>
          <p:cNvSpPr>
            <a:spLocks noChangeArrowheads="1"/>
          </p:cNvSpPr>
          <p:nvPr/>
        </p:nvSpPr>
        <p:spPr bwMode="auto">
          <a:xfrm>
            <a:off x="6400800" y="2874072"/>
            <a:ext cx="22860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dirty="0"/>
          </a:p>
        </p:txBody>
      </p:sp>
      <p:sp>
        <p:nvSpPr>
          <p:cNvPr id="63503" name="Line 28"/>
          <p:cNvSpPr>
            <a:spLocks noChangeShapeType="1"/>
          </p:cNvSpPr>
          <p:nvPr/>
        </p:nvSpPr>
        <p:spPr bwMode="auto">
          <a:xfrm>
            <a:off x="2321848" y="1905000"/>
            <a:ext cx="457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504" name="Line 29"/>
          <p:cNvSpPr>
            <a:spLocks noChangeShapeType="1"/>
          </p:cNvSpPr>
          <p:nvPr/>
        </p:nvSpPr>
        <p:spPr bwMode="auto">
          <a:xfrm flipH="1">
            <a:off x="2819400" y="1905000"/>
            <a:ext cx="106680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505" name="Line 30"/>
          <p:cNvSpPr>
            <a:spLocks noChangeShapeType="1"/>
          </p:cNvSpPr>
          <p:nvPr/>
        </p:nvSpPr>
        <p:spPr bwMode="auto">
          <a:xfrm>
            <a:off x="4724400" y="21336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506" name="Line 31"/>
          <p:cNvSpPr>
            <a:spLocks noChangeShapeType="1"/>
          </p:cNvSpPr>
          <p:nvPr/>
        </p:nvSpPr>
        <p:spPr bwMode="auto">
          <a:xfrm>
            <a:off x="5486400" y="1981200"/>
            <a:ext cx="16002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507" name="Rectangle 32"/>
          <p:cNvSpPr>
            <a:spLocks noChangeArrowheads="1"/>
          </p:cNvSpPr>
          <p:nvPr/>
        </p:nvSpPr>
        <p:spPr bwMode="auto">
          <a:xfrm>
            <a:off x="3059832" y="4648200"/>
            <a:ext cx="25908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dirty="0"/>
          </a:p>
        </p:txBody>
      </p:sp>
      <p:sp>
        <p:nvSpPr>
          <p:cNvPr id="63508" name="Rectangle 33"/>
          <p:cNvSpPr>
            <a:spLocks noChangeArrowheads="1"/>
          </p:cNvSpPr>
          <p:nvPr/>
        </p:nvSpPr>
        <p:spPr bwMode="auto">
          <a:xfrm>
            <a:off x="6477000" y="4533900"/>
            <a:ext cx="24384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dirty="0"/>
          </a:p>
        </p:txBody>
      </p:sp>
      <p:sp>
        <p:nvSpPr>
          <p:cNvPr id="63509" name="Line 37"/>
          <p:cNvSpPr>
            <a:spLocks noChangeShapeType="1"/>
          </p:cNvSpPr>
          <p:nvPr/>
        </p:nvSpPr>
        <p:spPr bwMode="auto">
          <a:xfrm flipH="1">
            <a:off x="5225430" y="3708648"/>
            <a:ext cx="1436340" cy="8888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3510" name="Line 38"/>
          <p:cNvSpPr>
            <a:spLocks noChangeShapeType="1"/>
          </p:cNvSpPr>
          <p:nvPr/>
        </p:nvSpPr>
        <p:spPr bwMode="auto">
          <a:xfrm>
            <a:off x="7816229" y="3754368"/>
            <a:ext cx="1524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13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0813"/>
            <a:ext cx="8229600" cy="8382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4.</a:t>
            </a:r>
          </a:p>
        </p:txBody>
      </p:sp>
      <p:pic>
        <p:nvPicPr>
          <p:cNvPr id="66563" name="Picture 5" descr="ais_coronal_clot_50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2743200"/>
            <a:ext cx="41148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6564" name="Picture 4" descr="ais_coronal_edema_5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868686"/>
            <a:ext cx="4324260" cy="373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5" name="Rectangle 6"/>
          <p:cNvSpPr>
            <a:spLocks noChangeArrowheads="1"/>
          </p:cNvSpPr>
          <p:nvPr/>
        </p:nvSpPr>
        <p:spPr bwMode="auto">
          <a:xfrm>
            <a:off x="203922" y="1140179"/>
            <a:ext cx="8836354" cy="13849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Патогенез какого инсульта изображен на картинках?________________________________________________________________________________________________</a:t>
            </a:r>
            <a:endParaRPr lang="en-GB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4932040" y="5351705"/>
            <a:ext cx="1431776" cy="48473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5" descr="ais_coronal_clot_5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96" y="2924944"/>
            <a:ext cx="4079304" cy="37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922" y="5068272"/>
            <a:ext cx="1688738" cy="7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11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512" y="0"/>
            <a:ext cx="8784976" cy="6858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5.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Дополните 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лгоритм обследования… </a:t>
            </a:r>
            <a:endParaRPr lang="en-GB" alt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139" name="Rectangle 3"/>
          <p:cNvSpPr>
            <a:spLocks noChangeArrowheads="1"/>
          </p:cNvSpPr>
          <p:nvPr/>
        </p:nvSpPr>
        <p:spPr bwMode="auto">
          <a:xfrm>
            <a:off x="179512" y="789628"/>
            <a:ext cx="2187451" cy="1443985"/>
          </a:xfrm>
          <a:prstGeom prst="rect">
            <a:avLst/>
          </a:prstGeom>
          <a:noFill/>
          <a:ln w="2222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488" tIns="44450" rIns="90488" bIns="44450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tabLst>
                <a:tab pos="114300" algn="l"/>
              </a:tabLst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tabLst>
                <a:tab pos="114300" algn="l"/>
              </a:tabLs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tabLst>
                <a:tab pos="114300" algn="l"/>
              </a:tabLs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tabLst>
                <a:tab pos="114300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tabLst>
                <a:tab pos="114300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tabLst>
                <a:tab pos="114300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tabLst>
                <a:tab pos="114300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tabLst>
                <a:tab pos="114300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tabLst>
                <a:tab pos="114300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latin typeface="Arial" panose="020B0604020202020204" pitchFamily="34" charset="0"/>
              </a:rPr>
              <a:t>Диагноз</a:t>
            </a:r>
            <a:endParaRPr lang="en-GB" altLang="ru-RU" sz="1400" b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SzTx/>
            </a:pPr>
            <a:r>
              <a:rPr lang="en-GB" altLang="ru-RU" sz="1400" dirty="0">
                <a:latin typeface="Arial" panose="020B0604020202020204" pitchFamily="34" charset="0"/>
              </a:rPr>
              <a:t> </a:t>
            </a:r>
            <a:r>
              <a:rPr lang="ru-RU" altLang="ru-RU" sz="1200" dirty="0">
                <a:latin typeface="Arial" panose="020B0604020202020204" pitchFamily="34" charset="0"/>
              </a:rPr>
              <a:t>геморрагический</a:t>
            </a:r>
            <a:r>
              <a:rPr lang="en-GB" altLang="ru-RU" sz="1200" dirty="0">
                <a:latin typeface="Arial" panose="020B0604020202020204" pitchFamily="34" charset="0"/>
              </a:rPr>
              <a:t>/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GB" altLang="ru-RU" sz="1200" dirty="0">
                <a:latin typeface="Arial" panose="020B0604020202020204" pitchFamily="34" charset="0"/>
              </a:rPr>
              <a:t>	</a:t>
            </a:r>
            <a:r>
              <a:rPr lang="ru-RU" altLang="ru-RU" sz="1200" dirty="0">
                <a:latin typeface="Arial" panose="020B0604020202020204" pitchFamily="34" charset="0"/>
              </a:rPr>
              <a:t>ишемический</a:t>
            </a:r>
            <a:r>
              <a:rPr lang="en-GB" altLang="ru-RU" sz="1200" dirty="0">
                <a:latin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ClrTx/>
              <a:buSzTx/>
            </a:pPr>
            <a:r>
              <a:rPr lang="en-GB" altLang="ru-RU" sz="1200" dirty="0">
                <a:latin typeface="Arial" panose="020B0604020202020204" pitchFamily="34" charset="0"/>
              </a:rPr>
              <a:t> </a:t>
            </a:r>
            <a:r>
              <a:rPr lang="ru-RU" altLang="ru-RU" sz="1200" dirty="0">
                <a:latin typeface="Arial" panose="020B0604020202020204" pitchFamily="34" charset="0"/>
              </a:rPr>
              <a:t>топография</a:t>
            </a:r>
            <a:r>
              <a:rPr lang="en-GB" altLang="ru-RU" sz="1200" dirty="0">
                <a:latin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ClrTx/>
              <a:buSzTx/>
            </a:pPr>
            <a:r>
              <a:rPr lang="en-GB" altLang="ru-RU" sz="1200" dirty="0">
                <a:latin typeface="Arial" panose="020B0604020202020204" pitchFamily="34" charset="0"/>
              </a:rPr>
              <a:t> </a:t>
            </a:r>
            <a:r>
              <a:rPr lang="ru-RU" altLang="ru-RU" sz="1200" dirty="0">
                <a:latin typeface="Arial" panose="020B0604020202020204" pitchFamily="34" charset="0"/>
              </a:rPr>
              <a:t>этиология</a:t>
            </a:r>
            <a:r>
              <a:rPr lang="en-GB" altLang="ru-RU" sz="1200" dirty="0">
                <a:latin typeface="Arial" panose="020B0604020202020204" pitchFamily="34" charset="0"/>
              </a:rPr>
              <a:t>/</a:t>
            </a:r>
            <a:r>
              <a:rPr lang="ru-RU" altLang="ru-RU" sz="1200" dirty="0">
                <a:latin typeface="Arial" panose="020B0604020202020204" pitchFamily="34" charset="0"/>
              </a:rPr>
              <a:t> ассоциированная с сосудистыми проблемами</a:t>
            </a:r>
            <a:endParaRPr lang="en-GB" altLang="ru-RU" sz="1200" dirty="0">
              <a:latin typeface="Arial" panose="020B0604020202020204" pitchFamily="34" charset="0"/>
            </a:endParaRPr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179512" y="2282825"/>
            <a:ext cx="2187451" cy="2213426"/>
          </a:xfrm>
          <a:prstGeom prst="rect">
            <a:avLst/>
          </a:prstGeom>
          <a:noFill/>
          <a:ln w="222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488" tIns="44450" rIns="90488" bIns="44450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tabLst>
                <a:tab pos="114300" algn="l"/>
              </a:tabLst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tabLst>
                <a:tab pos="114300" algn="l"/>
              </a:tabLs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tabLst>
                <a:tab pos="114300" algn="l"/>
              </a:tabLs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tabLst>
                <a:tab pos="114300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tabLst>
                <a:tab pos="114300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tabLst>
                <a:tab pos="114300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tabLst>
                <a:tab pos="114300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tabLst>
                <a:tab pos="114300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tabLst>
                <a:tab pos="114300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latin typeface="Arial" panose="020B0604020202020204" pitchFamily="34" charset="0"/>
              </a:rPr>
              <a:t>Лабораторные исследования</a:t>
            </a:r>
            <a:r>
              <a:rPr lang="en-GB" altLang="ru-RU" sz="1400" b="1" dirty="0">
                <a:latin typeface="Arial" panose="020B0604020202020204" pitchFamily="34" charset="0"/>
              </a:rPr>
              <a:t> </a:t>
            </a:r>
            <a:endParaRPr lang="en-GB" altLang="ru-RU" sz="14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SzTx/>
            </a:pPr>
            <a:r>
              <a:rPr lang="en-GB" altLang="ru-RU" sz="1400" dirty="0">
                <a:latin typeface="Arial" panose="020B0604020202020204" pitchFamily="34" charset="0"/>
              </a:rPr>
              <a:t> </a:t>
            </a:r>
            <a:r>
              <a:rPr lang="ru-RU" altLang="ru-RU" sz="1200" dirty="0" err="1" smtClean="0">
                <a:latin typeface="Arial" panose="020B0604020202020204" pitchFamily="34" charset="0"/>
              </a:rPr>
              <a:t>глюкозакрови</a:t>
            </a:r>
            <a:endParaRPr lang="ru-RU" altLang="ru-RU" sz="1200" dirty="0" smtClean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SzTx/>
            </a:pPr>
            <a:r>
              <a:rPr lang="en-GB" altLang="ru-RU" sz="1200" dirty="0" smtClean="0">
                <a:latin typeface="Arial" panose="020B0604020202020204" pitchFamily="34" charset="0"/>
              </a:rPr>
              <a:t> </a:t>
            </a:r>
            <a:endParaRPr lang="en-GB" altLang="ru-RU" sz="12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SzTx/>
            </a:pPr>
            <a:r>
              <a:rPr lang="en-GB" altLang="ru-RU" sz="1200" dirty="0">
                <a:latin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ClrTx/>
              <a:buSzTx/>
            </a:pPr>
            <a:r>
              <a:rPr lang="en-GB" altLang="ru-RU" sz="1200" dirty="0">
                <a:latin typeface="Arial" panose="020B0604020202020204" pitchFamily="34" charset="0"/>
              </a:rPr>
              <a:t> </a:t>
            </a:r>
            <a:r>
              <a:rPr lang="en-GB" altLang="ru-RU" sz="1200" dirty="0" smtClean="0">
                <a:latin typeface="Arial" panose="020B0604020202020204" pitchFamily="34" charset="0"/>
              </a:rPr>
              <a:t> </a:t>
            </a:r>
            <a:endParaRPr lang="en-GB" altLang="ru-RU" sz="12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SzTx/>
            </a:pPr>
            <a:r>
              <a:rPr lang="en-GB" altLang="ru-RU" sz="1200" dirty="0">
                <a:latin typeface="Arial" panose="020B0604020202020204" pitchFamily="34" charset="0"/>
              </a:rPr>
              <a:t> </a:t>
            </a:r>
            <a:r>
              <a:rPr lang="ru-RU" altLang="ru-RU" sz="1200" dirty="0">
                <a:latin typeface="Arial" panose="020B0604020202020204" pitchFamily="34" charset="0"/>
              </a:rPr>
              <a:t>печеночные </a:t>
            </a:r>
            <a:r>
              <a:rPr lang="ru-RU" altLang="ru-RU" sz="1200" dirty="0" smtClean="0">
                <a:latin typeface="Arial" panose="020B0604020202020204" pitchFamily="34" charset="0"/>
              </a:rPr>
              <a:t>пробы</a:t>
            </a:r>
          </a:p>
          <a:p>
            <a:pPr>
              <a:spcBef>
                <a:spcPct val="0"/>
              </a:spcBef>
              <a:buClrTx/>
              <a:buSzTx/>
            </a:pPr>
            <a:r>
              <a:rPr lang="ru-RU" altLang="ru-RU" sz="1200" dirty="0">
                <a:latin typeface="Arial" panose="020B0604020202020204" pitchFamily="34" charset="0"/>
              </a:rPr>
              <a:t> </a:t>
            </a:r>
            <a:endParaRPr lang="ru-RU" altLang="ru-RU" sz="1200" dirty="0" smtClean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SzTx/>
            </a:pPr>
            <a:r>
              <a:rPr lang="ru-RU" altLang="ru-RU" sz="1200" dirty="0">
                <a:latin typeface="Arial" panose="020B0604020202020204" pitchFamily="34" charset="0"/>
              </a:rPr>
              <a:t> </a:t>
            </a:r>
            <a:r>
              <a:rPr lang="ru-RU" altLang="ru-RU" sz="1200" dirty="0" smtClean="0">
                <a:latin typeface="Arial" panose="020B0604020202020204" pitchFamily="34" charset="0"/>
              </a:rPr>
              <a:t> </a:t>
            </a:r>
            <a:endParaRPr lang="en-GB" altLang="ru-RU" sz="12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SzTx/>
            </a:pPr>
            <a:r>
              <a:rPr lang="ru-RU" altLang="ru-RU" sz="1200" dirty="0" smtClean="0">
                <a:latin typeface="Arial" panose="020B0604020202020204" pitchFamily="34" charset="0"/>
              </a:rPr>
              <a:t>Липиды </a:t>
            </a:r>
            <a:r>
              <a:rPr lang="ru-RU" altLang="ru-RU" sz="1200" dirty="0">
                <a:latin typeface="Arial" panose="020B0604020202020204" pitchFamily="34" charset="0"/>
              </a:rPr>
              <a:t>крови</a:t>
            </a:r>
            <a:endParaRPr lang="en-GB" altLang="ru-RU" sz="12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GB" altLang="ru-RU" sz="1200" dirty="0">
                <a:latin typeface="Arial" panose="020B0604020202020204" pitchFamily="34" charset="0"/>
              </a:rPr>
              <a:t>	</a:t>
            </a:r>
          </a:p>
        </p:txBody>
      </p:sp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179511" y="4654550"/>
            <a:ext cx="2187451" cy="1259319"/>
          </a:xfrm>
          <a:prstGeom prst="rect">
            <a:avLst/>
          </a:prstGeom>
          <a:noFill/>
          <a:ln w="222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488" tIns="44450" rIns="90488" bIns="44450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latin typeface="Arial" panose="020B0604020202020204" pitchFamily="34" charset="0"/>
              </a:rPr>
              <a:t>Мониторинг</a:t>
            </a:r>
            <a:r>
              <a:rPr lang="en-GB" altLang="ru-RU" sz="1400" dirty="0">
                <a:latin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ClrTx/>
              <a:buSzTx/>
            </a:pPr>
            <a:r>
              <a:rPr lang="en-GB" altLang="ru-RU" sz="1400" dirty="0">
                <a:latin typeface="Arial" panose="020B0604020202020204" pitchFamily="34" charset="0"/>
              </a:rPr>
              <a:t> </a:t>
            </a:r>
            <a:r>
              <a:rPr lang="ru-RU" altLang="ru-RU" sz="1200" dirty="0">
                <a:latin typeface="Arial" panose="020B0604020202020204" pitchFamily="34" charset="0"/>
              </a:rPr>
              <a:t>неврологический </a:t>
            </a:r>
            <a:r>
              <a:rPr lang="ru-RU" altLang="ru-RU" sz="1200" dirty="0" smtClean="0">
                <a:latin typeface="Arial" panose="020B0604020202020204" pitchFamily="34" charset="0"/>
              </a:rPr>
              <a:t>статус</a:t>
            </a:r>
          </a:p>
          <a:p>
            <a:pPr>
              <a:spcBef>
                <a:spcPct val="0"/>
              </a:spcBef>
              <a:buClrTx/>
              <a:buSzTx/>
            </a:pPr>
            <a:r>
              <a:rPr lang="ru-RU" altLang="ru-RU" sz="1200" dirty="0">
                <a:latin typeface="Arial" panose="020B0604020202020204" pitchFamily="34" charset="0"/>
              </a:rPr>
              <a:t> </a:t>
            </a:r>
            <a:endParaRPr lang="ru-RU" altLang="ru-RU" sz="1200" dirty="0" smtClean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SzTx/>
            </a:pPr>
            <a:r>
              <a:rPr lang="ru-RU" altLang="ru-RU" sz="1200" dirty="0">
                <a:latin typeface="Arial" panose="020B0604020202020204" pitchFamily="34" charset="0"/>
              </a:rPr>
              <a:t> </a:t>
            </a:r>
            <a:endParaRPr lang="ru-RU" altLang="ru-RU" sz="1200" dirty="0" smtClean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SzTx/>
            </a:pPr>
            <a:r>
              <a:rPr lang="ru-RU" altLang="ru-RU" sz="1200" dirty="0">
                <a:latin typeface="Arial" panose="020B0604020202020204" pitchFamily="34" charset="0"/>
              </a:rPr>
              <a:t> </a:t>
            </a:r>
            <a:endParaRPr lang="en-GB" altLang="ru-RU" sz="12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SzTx/>
            </a:pPr>
            <a:r>
              <a:rPr lang="ru-RU" altLang="ru-RU" sz="1200" dirty="0" smtClean="0">
                <a:latin typeface="Arial" panose="020B0604020202020204" pitchFamily="34" charset="0"/>
              </a:rPr>
              <a:t>Температура</a:t>
            </a:r>
            <a:endParaRPr lang="en-GB" altLang="ru-RU" sz="1200" dirty="0">
              <a:latin typeface="Arial" panose="020B0604020202020204" pitchFamily="34" charset="0"/>
            </a:endParaRPr>
          </a:p>
        </p:txBody>
      </p:sp>
      <p:sp>
        <p:nvSpPr>
          <p:cNvPr id="91142" name="Rectangle 6"/>
          <p:cNvSpPr>
            <a:spLocks noChangeArrowheads="1"/>
          </p:cNvSpPr>
          <p:nvPr/>
        </p:nvSpPr>
        <p:spPr bwMode="auto">
          <a:xfrm>
            <a:off x="3108325" y="836613"/>
            <a:ext cx="1554163" cy="536575"/>
          </a:xfrm>
          <a:prstGeom prst="rect">
            <a:avLst/>
          </a:prstGeom>
          <a:noFill/>
          <a:ln w="222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>
                <a:latin typeface="Arial" panose="020B0604020202020204" pitchFamily="34" charset="0"/>
              </a:rPr>
              <a:t>Обследование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>
                <a:latin typeface="Arial" panose="020B0604020202020204" pitchFamily="34" charset="0"/>
              </a:rPr>
              <a:t>пациента</a:t>
            </a:r>
            <a:endParaRPr lang="en-GB" altLang="ru-RU" sz="1400" b="1">
              <a:latin typeface="Arial" panose="020B0604020202020204" pitchFamily="34" charset="0"/>
            </a:endParaRPr>
          </a:p>
        </p:txBody>
      </p:sp>
      <p:sp>
        <p:nvSpPr>
          <p:cNvPr id="91143" name="Rectangle 7"/>
          <p:cNvSpPr>
            <a:spLocks noChangeArrowheads="1"/>
          </p:cNvSpPr>
          <p:nvPr/>
        </p:nvSpPr>
        <p:spPr bwMode="auto">
          <a:xfrm>
            <a:off x="3036077" y="1909763"/>
            <a:ext cx="331823" cy="305212"/>
          </a:xfrm>
          <a:prstGeom prst="rect">
            <a:avLst/>
          </a:prstGeom>
          <a:noFill/>
          <a:ln w="222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latin typeface="Arial" panose="020B0604020202020204" pitchFamily="34" charset="0"/>
              </a:rPr>
              <a:t> </a:t>
            </a:r>
            <a:r>
              <a:rPr lang="ru-RU" altLang="ru-RU" sz="1400" b="1" dirty="0" smtClean="0">
                <a:latin typeface="Arial" panose="020B0604020202020204" pitchFamily="34" charset="0"/>
              </a:rPr>
              <a:t>  </a:t>
            </a:r>
            <a:endParaRPr lang="en-GB" altLang="ru-RU" sz="1400" b="1" dirty="0">
              <a:latin typeface="Arial" panose="020B0604020202020204" pitchFamily="34" charset="0"/>
            </a:endParaRPr>
          </a:p>
        </p:txBody>
      </p:sp>
      <p:sp>
        <p:nvSpPr>
          <p:cNvPr id="91144" name="Rectangle 8"/>
          <p:cNvSpPr>
            <a:spLocks noChangeArrowheads="1"/>
          </p:cNvSpPr>
          <p:nvPr/>
        </p:nvSpPr>
        <p:spPr bwMode="auto">
          <a:xfrm>
            <a:off x="2819400" y="3124200"/>
            <a:ext cx="2400672" cy="536575"/>
          </a:xfrm>
          <a:prstGeom prst="rect">
            <a:avLst/>
          </a:prstGeom>
          <a:noFill/>
          <a:ln w="222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488" tIns="44450" rIns="90488" bIns="44450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latin typeface="Arial" panose="020B0604020202020204" pitchFamily="34" charset="0"/>
              </a:rPr>
              <a:t>Допплеровская </a:t>
            </a:r>
            <a:endParaRPr lang="ru-RU" altLang="ru-RU" sz="1400" b="1" dirty="0" smtClean="0"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 err="1" smtClean="0">
                <a:latin typeface="Arial" panose="020B0604020202020204" pitchFamily="34" charset="0"/>
              </a:rPr>
              <a:t>ультрасонография</a:t>
            </a:r>
            <a:endParaRPr lang="en-GB" altLang="ru-RU" sz="1400" b="1" dirty="0">
              <a:latin typeface="Arial" panose="020B0604020202020204" pitchFamily="34" charset="0"/>
            </a:endParaRPr>
          </a:p>
        </p:txBody>
      </p:sp>
      <p:sp>
        <p:nvSpPr>
          <p:cNvPr id="91145" name="Rectangle 11"/>
          <p:cNvSpPr>
            <a:spLocks noChangeArrowheads="1"/>
          </p:cNvSpPr>
          <p:nvPr/>
        </p:nvSpPr>
        <p:spPr bwMode="auto">
          <a:xfrm>
            <a:off x="5181600" y="1447800"/>
            <a:ext cx="2933700" cy="1382430"/>
          </a:xfrm>
          <a:prstGeom prst="rect">
            <a:avLst/>
          </a:prstGeom>
          <a:noFill/>
          <a:ln w="222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488" tIns="44450" rIns="90488" bIns="44450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tabLst>
                <a:tab pos="114300" algn="l"/>
              </a:tabLst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tabLst>
                <a:tab pos="114300" algn="l"/>
              </a:tabLs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tabLst>
                <a:tab pos="114300" algn="l"/>
              </a:tabLs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tabLst>
                <a:tab pos="114300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tabLst>
                <a:tab pos="114300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tabLst>
                <a:tab pos="114300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tabLst>
                <a:tab pos="114300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tabLst>
                <a:tab pos="114300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tabLst>
                <a:tab pos="114300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1" dirty="0">
                <a:latin typeface="Arial" panose="020B0604020202020204" pitchFamily="34" charset="0"/>
              </a:rPr>
              <a:t>Ассоциированные состояния</a:t>
            </a:r>
            <a:r>
              <a:rPr lang="en-GB" altLang="ru-RU" sz="1400" b="1" dirty="0">
                <a:latin typeface="Arial" panose="020B0604020202020204" pitchFamily="34" charset="0"/>
              </a:rPr>
              <a:t> </a:t>
            </a:r>
            <a:endParaRPr lang="en-GB" altLang="ru-RU" sz="14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SzTx/>
            </a:pPr>
            <a:r>
              <a:rPr lang="en-GB" altLang="ru-RU" sz="1400" dirty="0">
                <a:latin typeface="Arial" panose="020B0604020202020204" pitchFamily="34" charset="0"/>
              </a:rPr>
              <a:t> </a:t>
            </a:r>
            <a:r>
              <a:rPr lang="ru-RU" altLang="ru-RU" sz="1400" dirty="0" smtClean="0">
                <a:latin typeface="Arial" panose="020B0604020202020204" pitchFamily="34" charset="0"/>
              </a:rPr>
              <a:t>диабет</a:t>
            </a:r>
          </a:p>
          <a:p>
            <a:pPr>
              <a:spcBef>
                <a:spcPct val="0"/>
              </a:spcBef>
              <a:buClrTx/>
              <a:buSzTx/>
            </a:pPr>
            <a:r>
              <a:rPr lang="ru-RU" altLang="ru-RU" sz="1400" dirty="0">
                <a:latin typeface="Arial" panose="020B0604020202020204" pitchFamily="34" charset="0"/>
              </a:rPr>
              <a:t> </a:t>
            </a:r>
            <a:endParaRPr lang="ru-RU" altLang="ru-RU" sz="1400" dirty="0" smtClean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SzTx/>
            </a:pPr>
            <a:r>
              <a:rPr lang="ru-RU" altLang="ru-RU" sz="1400" dirty="0">
                <a:latin typeface="Arial" panose="020B0604020202020204" pitchFamily="34" charset="0"/>
              </a:rPr>
              <a:t> </a:t>
            </a:r>
            <a:endParaRPr lang="ru-RU" altLang="ru-RU" sz="1400" dirty="0" smtClean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SzTx/>
            </a:pPr>
            <a:r>
              <a:rPr lang="ru-RU" altLang="ru-RU" sz="1400" dirty="0">
                <a:latin typeface="Arial" panose="020B0604020202020204" pitchFamily="34" charset="0"/>
              </a:rPr>
              <a:t> </a:t>
            </a:r>
            <a:endParaRPr lang="en-GB" altLang="ru-RU" sz="14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SzTx/>
            </a:pPr>
            <a:r>
              <a:rPr lang="ru-RU" altLang="ru-RU" sz="1400" dirty="0" smtClean="0">
                <a:latin typeface="Arial" panose="020B0604020202020204" pitchFamily="34" charset="0"/>
              </a:rPr>
              <a:t>заболевания </a:t>
            </a:r>
            <a:r>
              <a:rPr lang="ru-RU" altLang="ru-RU" sz="1400" dirty="0">
                <a:latin typeface="Arial" panose="020B0604020202020204" pitchFamily="34" charset="0"/>
              </a:rPr>
              <a:t>сердца</a:t>
            </a:r>
            <a:endParaRPr lang="en-GB" altLang="ru-RU" sz="1400" dirty="0">
              <a:latin typeface="Arial" panose="020B0604020202020204" pitchFamily="34" charset="0"/>
            </a:endParaRPr>
          </a:p>
        </p:txBody>
      </p:sp>
      <p:sp>
        <p:nvSpPr>
          <p:cNvPr id="91146" name="AutoShape 12"/>
          <p:cNvSpPr>
            <a:spLocks noChangeArrowheads="1"/>
          </p:cNvSpPr>
          <p:nvPr/>
        </p:nvSpPr>
        <p:spPr bwMode="auto">
          <a:xfrm>
            <a:off x="3811588" y="2032000"/>
            <a:ext cx="1144587" cy="85725"/>
          </a:xfrm>
          <a:prstGeom prst="rightArrow">
            <a:avLst>
              <a:gd name="adj1" fmla="val 50000"/>
              <a:gd name="adj2" fmla="val 156575"/>
            </a:avLst>
          </a:prstGeom>
          <a:solidFill>
            <a:srgbClr val="CC0000"/>
          </a:solidFill>
          <a:ln w="127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>
              <a:latin typeface="Times New Roman" panose="02020603050405020304" pitchFamily="18" charset="0"/>
            </a:endParaRPr>
          </a:p>
        </p:txBody>
      </p:sp>
      <p:sp>
        <p:nvSpPr>
          <p:cNvPr id="91147" name="Rectangle 14"/>
          <p:cNvSpPr>
            <a:spLocks noChangeArrowheads="1"/>
          </p:cNvSpPr>
          <p:nvPr/>
        </p:nvSpPr>
        <p:spPr bwMode="auto">
          <a:xfrm>
            <a:off x="4941888" y="5499100"/>
            <a:ext cx="3419475" cy="34925"/>
          </a:xfrm>
          <a:prstGeom prst="rect">
            <a:avLst/>
          </a:prstGeom>
          <a:solidFill>
            <a:srgbClr val="CC0000"/>
          </a:solidFill>
          <a:ln w="127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>
              <a:latin typeface="Times New Roman" panose="02020603050405020304" pitchFamily="18" charset="0"/>
            </a:endParaRPr>
          </a:p>
        </p:txBody>
      </p:sp>
      <p:sp>
        <p:nvSpPr>
          <p:cNvPr id="91148" name="Rectangle 15"/>
          <p:cNvSpPr>
            <a:spLocks noChangeArrowheads="1"/>
          </p:cNvSpPr>
          <p:nvPr/>
        </p:nvSpPr>
        <p:spPr bwMode="auto">
          <a:xfrm>
            <a:off x="2528888" y="5827713"/>
            <a:ext cx="5973762" cy="31750"/>
          </a:xfrm>
          <a:prstGeom prst="rect">
            <a:avLst/>
          </a:prstGeom>
          <a:solidFill>
            <a:srgbClr val="CC0000"/>
          </a:solidFill>
          <a:ln w="127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>
              <a:latin typeface="Times New Roman" panose="02020603050405020304" pitchFamily="18" charset="0"/>
            </a:endParaRPr>
          </a:p>
        </p:txBody>
      </p:sp>
      <p:sp>
        <p:nvSpPr>
          <p:cNvPr id="91149" name="AutoShape 16"/>
          <p:cNvSpPr>
            <a:spLocks noChangeArrowheads="1"/>
          </p:cNvSpPr>
          <p:nvPr/>
        </p:nvSpPr>
        <p:spPr bwMode="auto">
          <a:xfrm rot="19140000" flipH="1">
            <a:off x="2439988" y="2357438"/>
            <a:ext cx="296862" cy="76200"/>
          </a:xfrm>
          <a:prstGeom prst="rightArrow">
            <a:avLst>
              <a:gd name="adj1" fmla="val 50000"/>
              <a:gd name="adj2" fmla="val 132260"/>
            </a:avLst>
          </a:prstGeom>
          <a:solidFill>
            <a:srgbClr val="CC0000"/>
          </a:solidFill>
          <a:ln w="127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>
              <a:latin typeface="Times New Roman" panose="02020603050405020304" pitchFamily="18" charset="0"/>
            </a:endParaRPr>
          </a:p>
        </p:txBody>
      </p:sp>
      <p:sp>
        <p:nvSpPr>
          <p:cNvPr id="91150" name="AutoShape 17"/>
          <p:cNvSpPr>
            <a:spLocks noChangeArrowheads="1"/>
          </p:cNvSpPr>
          <p:nvPr/>
        </p:nvSpPr>
        <p:spPr bwMode="auto">
          <a:xfrm rot="-5400000">
            <a:off x="7027069" y="4174331"/>
            <a:ext cx="2635250" cy="77788"/>
          </a:xfrm>
          <a:prstGeom prst="rightArrow">
            <a:avLst>
              <a:gd name="adj1" fmla="val 50000"/>
              <a:gd name="adj2" fmla="val 190560"/>
            </a:avLst>
          </a:prstGeom>
          <a:solidFill>
            <a:srgbClr val="CC0000"/>
          </a:solidFill>
          <a:ln w="127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>
              <a:latin typeface="Times New Roman" panose="02020603050405020304" pitchFamily="18" charset="0"/>
            </a:endParaRPr>
          </a:p>
        </p:txBody>
      </p:sp>
      <p:sp>
        <p:nvSpPr>
          <p:cNvPr id="91151" name="AutoShape 18"/>
          <p:cNvSpPr>
            <a:spLocks noChangeArrowheads="1"/>
          </p:cNvSpPr>
          <p:nvPr/>
        </p:nvSpPr>
        <p:spPr bwMode="auto">
          <a:xfrm>
            <a:off x="2444750" y="4688610"/>
            <a:ext cx="268288" cy="82550"/>
          </a:xfrm>
          <a:prstGeom prst="rightArrow">
            <a:avLst>
              <a:gd name="adj1" fmla="val 50000"/>
              <a:gd name="adj2" fmla="val 114337"/>
            </a:avLst>
          </a:prstGeom>
          <a:solidFill>
            <a:srgbClr val="CC0000"/>
          </a:solidFill>
          <a:ln w="127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>
              <a:latin typeface="Times New Roman" panose="02020603050405020304" pitchFamily="18" charset="0"/>
            </a:endParaRPr>
          </a:p>
        </p:txBody>
      </p:sp>
      <p:sp>
        <p:nvSpPr>
          <p:cNvPr id="91152" name="AutoShape 19"/>
          <p:cNvSpPr>
            <a:spLocks noChangeArrowheads="1"/>
          </p:cNvSpPr>
          <p:nvPr/>
        </p:nvSpPr>
        <p:spPr bwMode="auto">
          <a:xfrm flipH="1">
            <a:off x="2438400" y="3505200"/>
            <a:ext cx="268288" cy="82550"/>
          </a:xfrm>
          <a:prstGeom prst="rightArrow">
            <a:avLst>
              <a:gd name="adj1" fmla="val 50000"/>
              <a:gd name="adj2" fmla="val 114337"/>
            </a:avLst>
          </a:prstGeom>
          <a:solidFill>
            <a:srgbClr val="CC0000"/>
          </a:solidFill>
          <a:ln w="127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>
              <a:latin typeface="Times New Roman" panose="02020603050405020304" pitchFamily="18" charset="0"/>
            </a:endParaRPr>
          </a:p>
        </p:txBody>
      </p:sp>
      <p:sp>
        <p:nvSpPr>
          <p:cNvPr id="91153" name="AutoShape 21"/>
          <p:cNvSpPr>
            <a:spLocks noChangeArrowheads="1"/>
          </p:cNvSpPr>
          <p:nvPr/>
        </p:nvSpPr>
        <p:spPr bwMode="auto">
          <a:xfrm rot="2460000">
            <a:off x="2482850" y="1633538"/>
            <a:ext cx="296863" cy="76200"/>
          </a:xfrm>
          <a:prstGeom prst="rightArrow">
            <a:avLst>
              <a:gd name="adj1" fmla="val 50000"/>
              <a:gd name="adj2" fmla="val 132260"/>
            </a:avLst>
          </a:prstGeom>
          <a:solidFill>
            <a:srgbClr val="CC0000"/>
          </a:solidFill>
          <a:ln w="127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>
              <a:latin typeface="Times New Roman" panose="02020603050405020304" pitchFamily="18" charset="0"/>
            </a:endParaRPr>
          </a:p>
        </p:txBody>
      </p:sp>
      <p:sp>
        <p:nvSpPr>
          <p:cNvPr id="91154" name="AutoShape 22"/>
          <p:cNvSpPr>
            <a:spLocks noChangeArrowheads="1"/>
          </p:cNvSpPr>
          <p:nvPr/>
        </p:nvSpPr>
        <p:spPr bwMode="auto">
          <a:xfrm flipH="1">
            <a:off x="2444750" y="1104900"/>
            <a:ext cx="268288" cy="82550"/>
          </a:xfrm>
          <a:prstGeom prst="rightArrow">
            <a:avLst>
              <a:gd name="adj1" fmla="val 50000"/>
              <a:gd name="adj2" fmla="val 114337"/>
            </a:avLst>
          </a:prstGeom>
          <a:solidFill>
            <a:srgbClr val="CC0000"/>
          </a:solidFill>
          <a:ln w="127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>
              <a:latin typeface="Times New Roman" panose="02020603050405020304" pitchFamily="18" charset="0"/>
            </a:endParaRPr>
          </a:p>
        </p:txBody>
      </p:sp>
      <p:sp>
        <p:nvSpPr>
          <p:cNvPr id="91155" name="AutoShape 23"/>
          <p:cNvSpPr>
            <a:spLocks noChangeArrowheads="1"/>
          </p:cNvSpPr>
          <p:nvPr/>
        </p:nvSpPr>
        <p:spPr bwMode="auto">
          <a:xfrm rot="-5400000">
            <a:off x="7015162" y="4338638"/>
            <a:ext cx="2962275" cy="76200"/>
          </a:xfrm>
          <a:prstGeom prst="rightArrow">
            <a:avLst>
              <a:gd name="adj1" fmla="val 50000"/>
              <a:gd name="adj2" fmla="val 205534"/>
            </a:avLst>
          </a:prstGeom>
          <a:solidFill>
            <a:srgbClr val="CC0000"/>
          </a:solidFill>
          <a:ln w="1270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69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842</TotalTime>
  <Words>557</Words>
  <Application>Microsoft Office PowerPoint</Application>
  <PresentationFormat>Экран (4:3)</PresentationFormat>
  <Paragraphs>160</Paragraphs>
  <Slides>20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Office Theme</vt:lpstr>
      <vt:lpstr>Custom Design</vt:lpstr>
      <vt:lpstr>Эркер</vt:lpstr>
      <vt:lpstr>Презентация PowerPoint</vt:lpstr>
      <vt:lpstr>Презентация PowerPoint</vt:lpstr>
      <vt:lpstr>Осваиваемые общие  компетенции:</vt:lpstr>
      <vt:lpstr>Последовательность занятия.</vt:lpstr>
      <vt:lpstr>Задание 1.  Вставьте название сосудов головного мозга, участвующих в  его кровоснабжении:</vt:lpstr>
      <vt:lpstr>Задание 2.  Что такое Виллизиев круг? ________________________________________________________________________________________ </vt:lpstr>
      <vt:lpstr>Презентация PowerPoint</vt:lpstr>
      <vt:lpstr>Задание 4.</vt:lpstr>
      <vt:lpstr>Задание 5.         Дополните  алгоритм обследования… </vt:lpstr>
      <vt:lpstr>Презентация PowerPoint</vt:lpstr>
      <vt:lpstr>Презентация PowerPoint</vt:lpstr>
      <vt:lpstr>Задание 8. Догоспитальная помощь состоит из 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</vt:lpstr>
      <vt:lpstr>Спасибо за работу!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polyvanovalv@yandex.ru</cp:lastModifiedBy>
  <cp:revision>84</cp:revision>
  <dcterms:created xsi:type="dcterms:W3CDTF">2014-04-01T16:35:38Z</dcterms:created>
  <dcterms:modified xsi:type="dcterms:W3CDTF">2021-04-29T19:43:40Z</dcterms:modified>
</cp:coreProperties>
</file>