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23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420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717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963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779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059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867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913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49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570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824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9982B-9E37-4C0D-967A-3B2BA617FF53}" type="datetimeFigureOut">
              <a:rPr lang="ru-RU" smtClean="0"/>
              <a:t>09.09.2025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31045-04C0-43E7-BD04-2C8B36CD88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086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4457" y="1907176"/>
            <a:ext cx="6008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ЭКСКУРСИОННЫЙ МАРШРУТ К КЛЁНУ</a:t>
            </a:r>
            <a:endParaRPr lang="ru-RU" sz="4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51760" y="4467497"/>
            <a:ext cx="6740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Авторы: воспитатель Щербакова Гульнара </a:t>
            </a:r>
            <a:r>
              <a:rPr lang="ru-RU" sz="2000" b="1" dirty="0" err="1" smtClean="0"/>
              <a:t>Таиповна</a:t>
            </a:r>
            <a:endParaRPr lang="ru-RU" sz="2000" b="1" dirty="0" smtClean="0"/>
          </a:p>
          <a:p>
            <a:r>
              <a:rPr lang="ru-RU" sz="2000" b="1" dirty="0"/>
              <a:t> </a:t>
            </a:r>
            <a:r>
              <a:rPr lang="ru-RU" sz="2000" b="1" dirty="0" smtClean="0"/>
              <a:t>                     </a:t>
            </a:r>
            <a:r>
              <a:rPr lang="ru-RU" sz="2000" b="1" dirty="0" err="1" smtClean="0"/>
              <a:t>тьютор</a:t>
            </a:r>
            <a:r>
              <a:rPr lang="ru-RU" sz="2000" b="1" dirty="0" smtClean="0"/>
              <a:t> Тарасова Маргарита Юрьевна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14580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595" y="1518919"/>
            <a:ext cx="3174274" cy="42323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19" y="1517577"/>
            <a:ext cx="3344091" cy="42853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58936" y="1659285"/>
            <a:ext cx="3030583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ЭКСКУРСИОННЫЙ МАРШРУТ НАЧИНАЕТСЯ ОТ  ДЕТСКОГО САДА  ПО УЛИЦЕ ЛУНАЧАРСКОГО,10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НЕ МЕНЕЕ ТРЁХ СОПРОВОЖДАЮЩИХ НА ГРУППУ ДЕТЕЙ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ЖИЛЕТЫ СВЕТООТРАЖАЮЩИЕ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ФЛАЖКИ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ХОРОШЕЕ НАСТРОЕНИЕ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В ПУТЬ…</a:t>
            </a:r>
          </a:p>
          <a:p>
            <a:r>
              <a:rPr lang="ru-RU" sz="1400" b="1" dirty="0" smtClean="0">
                <a:solidFill>
                  <a:srgbClr val="FF0000"/>
                </a:solidFill>
              </a:rPr>
              <a:t> 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876" y="4748316"/>
            <a:ext cx="1789610" cy="172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82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987331" y="1803622"/>
            <a:ext cx="327877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ДАЛЕЕ НАШ МАРШРУТ ПРОХОДИТ ПО УЛИЦЕ КРАСНОАРМЕЙСКАЯ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ПРОЕЗЖАЯ ЧАСТЬ!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ИДЁМ ПО ПРАВОЙ СТОРОНЕ ПО ДВИЖЕНИЮ ТРАНСПОРТА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ПЕРЕХОДИМ УЛИЦУ ЛЕНИНА ПО ПЕШЕХОДНОМУ ПЕРЕХОДУ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СОБЛЮДАЕМ ВСЕ ПРАВИЛА ДОРОЖНОГО ДВИЖЕНИЯ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1931" y="364292"/>
            <a:ext cx="2155372" cy="28786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383" y="2885339"/>
            <a:ext cx="2717075" cy="36227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06206" y="4322604"/>
            <a:ext cx="2721285" cy="20409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46311" y="2401598"/>
            <a:ext cx="2603264" cy="19524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148" y="587387"/>
            <a:ext cx="2503738" cy="1877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6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19303" y="1711234"/>
            <a:ext cx="34224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МАРШРУТ ПРОХОДИТ ВДОЛЬ БАРАНЧИНСКОГО ПРУДА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ЛЮБУЕМСЯ КРАСОТАМИ НАШЕЙ МАЛОЙ РОДИНЫ</a:t>
            </a:r>
          </a:p>
          <a:p>
            <a:endParaRPr lang="ru-RU" sz="1400" b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ДОХОДИМ ДО УЛИЦЫ НОСОВА И СВОРАЧИВАЕМ ВПРАВО НА УЛИЦУ ГОРЬКОГО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701" y="159068"/>
            <a:ext cx="3020534" cy="38143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79" y="587828"/>
            <a:ext cx="3576242" cy="26844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06" y="3860073"/>
            <a:ext cx="3542715" cy="253537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936" y="3613506"/>
            <a:ext cx="2488473" cy="30410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534" y="3161212"/>
            <a:ext cx="2584851" cy="344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32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284617" y="2129246"/>
            <a:ext cx="37359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НАША КОНЕЧНАЯ ОСТАНОВКА – «КЛЁН»  </a:t>
            </a:r>
          </a:p>
          <a:p>
            <a:r>
              <a:rPr lang="ru-RU" sz="1400" b="1" dirty="0" smtClean="0">
                <a:solidFill>
                  <a:srgbClr val="FF0000"/>
                </a:solidFill>
              </a:rPr>
              <a:t>ПО УЛИЦЕ ГОРЬКОГО РЯДОМ С ДОМОМ №7</a:t>
            </a:r>
          </a:p>
          <a:p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891" y="209130"/>
            <a:ext cx="2471058" cy="18532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137" y="183006"/>
            <a:ext cx="2013678" cy="26849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554" y="378406"/>
            <a:ext cx="2987178" cy="2240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5" y="2920162"/>
            <a:ext cx="4222839" cy="31671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495" y="2670400"/>
            <a:ext cx="2917098" cy="388946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255" y="2920162"/>
            <a:ext cx="2698023" cy="359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40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104</Words>
  <Application>Microsoft Office PowerPoint</Application>
  <PresentationFormat>Широкоэкранный</PresentationFormat>
  <Paragraphs>31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24</cp:revision>
  <dcterms:created xsi:type="dcterms:W3CDTF">2025-08-21T11:30:08Z</dcterms:created>
  <dcterms:modified xsi:type="dcterms:W3CDTF">2025-09-09T09:01:38Z</dcterms:modified>
</cp:coreProperties>
</file>