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8" r:id="rId2"/>
    <p:sldId id="262" r:id="rId3"/>
    <p:sldId id="258" r:id="rId4"/>
    <p:sldId id="259" r:id="rId5"/>
    <p:sldId id="260" r:id="rId6"/>
    <p:sldId id="263" r:id="rId7"/>
    <p:sldId id="264" r:id="rId8"/>
    <p:sldId id="265" r:id="rId9"/>
    <p:sldId id="261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8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E919477-04DA-4266-B786-44600FFFE0C7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9DCDAD4-E5D7-4FA2-AA11-FA284FF1001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Гуманная педагогика в современном мире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Встреча с родителями воспитанников старшей группы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868" y="5214950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Подготовила: воспитатель 1 кв.категории</a:t>
            </a:r>
          </a:p>
          <a:p>
            <a:pPr indent="1435100" algn="r"/>
            <a:r>
              <a:rPr lang="ru-RU" dirty="0" smtClean="0"/>
              <a:t>Соловьева Елена Васильевна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Пять посланий для современных родителей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7239000" cy="445549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Ежедневно пытайтесь </a:t>
            </a:r>
            <a:r>
              <a:rPr lang="ru-RU" b="1" dirty="0"/>
              <a:t>понять природу ребёнка</a:t>
            </a:r>
            <a:r>
              <a:rPr lang="ru-RU" b="1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Дружите </a:t>
            </a:r>
            <a:r>
              <a:rPr lang="ru-RU" b="1" dirty="0"/>
              <a:t>с детьми, как со взрослыми</a:t>
            </a:r>
            <a:r>
              <a:rPr lang="ru-RU" b="1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Создавайте </a:t>
            </a:r>
            <a:r>
              <a:rPr lang="ru-RU" b="1" dirty="0"/>
              <a:t>обстановку заботы и любви вокруг ребёнка.</a:t>
            </a:r>
            <a:r>
              <a:rPr lang="ru-RU" dirty="0"/>
              <a:t>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Поймите, </a:t>
            </a:r>
            <a:r>
              <a:rPr lang="ru-RU" b="1" dirty="0"/>
              <a:t>что воспитание идёт через живые образы.</a:t>
            </a:r>
            <a:r>
              <a:rPr lang="ru-RU" dirty="0"/>
              <a:t>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Создайте </a:t>
            </a:r>
            <a:r>
              <a:rPr lang="ru-RU" b="1" dirty="0"/>
              <a:t>прекрасную обстановку в семье.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7643866" cy="107157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Шалва Александрович Амонашвили</a:t>
            </a:r>
            <a:endParaRPr lang="ru-RU" dirty="0"/>
          </a:p>
        </p:txBody>
      </p:sp>
      <p:pic>
        <p:nvPicPr>
          <p:cNvPr id="5" name="Содержимое 4" descr="C:\Users\admin\AppData\Local\Microsoft\Windows\INetCache\Content.Word\Шалва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85720" y="2000240"/>
            <a:ext cx="4214842" cy="303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600200"/>
            <a:ext cx="3643338" cy="45259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родился </a:t>
            </a:r>
            <a:r>
              <a:rPr lang="ru-RU" dirty="0"/>
              <a:t>8 марта 1931 года (88 </a:t>
            </a:r>
            <a:r>
              <a:rPr lang="ru-RU" dirty="0" smtClean="0"/>
              <a:t>лет) в </a:t>
            </a:r>
            <a:r>
              <a:rPr lang="ru-RU" dirty="0"/>
              <a:t>г. Тифлисе (ныне Тбилиси, Грузия).</a:t>
            </a:r>
          </a:p>
          <a:p>
            <a:pPr lvl="0"/>
            <a:r>
              <a:rPr lang="ru-RU" dirty="0" smtClean="0"/>
              <a:t>Доктор </a:t>
            </a:r>
            <a:r>
              <a:rPr lang="ru-RU" dirty="0"/>
              <a:t>психологических наук</a:t>
            </a:r>
          </a:p>
          <a:p>
            <a:pPr lvl="0"/>
            <a:r>
              <a:rPr lang="ru-RU" dirty="0"/>
              <a:t>Академик Российской Академии Образования</a:t>
            </a:r>
          </a:p>
          <a:p>
            <a:pPr lvl="0"/>
            <a:r>
              <a:rPr lang="ru-RU" dirty="0"/>
              <a:t>Почетный президент международного центра гуманной педагогики</a:t>
            </a:r>
          </a:p>
          <a:p>
            <a:r>
              <a:rPr lang="ru-RU" dirty="0"/>
              <a:t>Писатель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встречи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/>
              <a:t>1. Что такое воспитание?</a:t>
            </a:r>
          </a:p>
          <a:p>
            <a:pPr>
              <a:buNone/>
            </a:pPr>
            <a:r>
              <a:rPr lang="ru-RU" b="1" dirty="0"/>
              <a:t>2. Ребёнок – кто он?</a:t>
            </a:r>
          </a:p>
          <a:p>
            <a:pPr>
              <a:buNone/>
            </a:pPr>
            <a:r>
              <a:rPr lang="ru-RU" b="1" dirty="0"/>
              <a:t>3. Три непреодолимых стремления ребёнка (взрослеть, быть свободным, развиваться).</a:t>
            </a:r>
          </a:p>
          <a:p>
            <a:pPr>
              <a:buNone/>
            </a:pPr>
            <a:r>
              <a:rPr lang="ru-RU" b="1" dirty="0"/>
              <a:t>4. Вседозволенность или запреты?</a:t>
            </a:r>
          </a:p>
          <a:p>
            <a:pPr>
              <a:buNone/>
            </a:pPr>
            <a:r>
              <a:rPr lang="ru-RU" b="1" dirty="0"/>
              <a:t>5. Увидеть в ребёнке лучшее или метод «</a:t>
            </a:r>
            <a:r>
              <a:rPr lang="ru-RU" b="1" dirty="0" err="1"/>
              <a:t>дорисовывания</a:t>
            </a:r>
            <a:r>
              <a:rPr lang="ru-RU" b="1" dirty="0"/>
              <a:t>».</a:t>
            </a:r>
          </a:p>
          <a:p>
            <a:pPr>
              <a:buNone/>
            </a:pPr>
            <a:r>
              <a:rPr lang="ru-RU" b="1" dirty="0"/>
              <a:t>6. Теория – хорошо, а практика – лучше!</a:t>
            </a:r>
          </a:p>
          <a:p>
            <a:pPr>
              <a:buNone/>
            </a:pPr>
            <a:r>
              <a:rPr lang="ru-RU" b="1" dirty="0"/>
              <a:t>7. Пять посланий для современных родителей.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воспитание?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Все </a:t>
            </a:r>
            <a:r>
              <a:rPr lang="ru-RU" b="1" dirty="0"/>
              <a:t>родители – прирожденные педагоги, нужно лишь научиться видеть мир глазами детей и верить в свою родительскую мудрость и безграничность ребенка</a:t>
            </a:r>
            <a:r>
              <a:rPr lang="ru-RU" b="1" dirty="0" smtClean="0"/>
              <a:t>!</a:t>
            </a:r>
          </a:p>
          <a:p>
            <a:endParaRPr lang="ru-RU" dirty="0"/>
          </a:p>
          <a:p>
            <a:r>
              <a:rPr lang="ru-RU" b="1" dirty="0"/>
              <a:t>Многие современные родители были воспитаны запретами. Но реальное воспитание в семье – это воспитание родителей, а не детей.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</p:spPr>
        <p:txBody>
          <a:bodyPr/>
          <a:lstStyle/>
          <a:p>
            <a:r>
              <a:rPr lang="ru-RU" dirty="0"/>
              <a:t>Ребенок – кто он?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7239000" cy="4812686"/>
          </a:xfrm>
        </p:spPr>
        <p:txBody>
          <a:bodyPr/>
          <a:lstStyle/>
          <a:p>
            <a:pPr marL="6350" indent="-6350" algn="ctr">
              <a:buNone/>
            </a:pPr>
            <a:r>
              <a:rPr lang="ru-RU" b="1" dirty="0"/>
              <a:t>В воспитании детей нужно придерживаться мысли: Спасибо, Господи, за то, что доверил мне воспитание твоего чада!</a:t>
            </a:r>
            <a:endParaRPr lang="ru-RU" dirty="0"/>
          </a:p>
        </p:txBody>
      </p:sp>
      <p:pic>
        <p:nvPicPr>
          <p:cNvPr id="21506" name="Picture 2" descr="https://www.culture.ru/storage/images/906c3c46e1d3cc646664654062772715/462d76ef319ba76486337831d1dedb8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3357562"/>
            <a:ext cx="4397748" cy="3082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Три непреодолимых стремления </a:t>
            </a:r>
            <a:r>
              <a:rPr lang="ru-RU" dirty="0" smtClean="0"/>
              <a:t>ребенка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7239000" cy="474124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1. Чувствовать </a:t>
            </a:r>
            <a:r>
              <a:rPr lang="ru-RU" b="1" dirty="0"/>
              <a:t>себя </a:t>
            </a:r>
            <a:r>
              <a:rPr lang="ru-RU" b="1" dirty="0" smtClean="0"/>
              <a:t>взрослым.</a:t>
            </a:r>
          </a:p>
          <a:p>
            <a:pPr>
              <a:buNone/>
            </a:pPr>
            <a:r>
              <a:rPr lang="ru-RU" b="1" dirty="0" smtClean="0"/>
              <a:t>2. Чувствовать </a:t>
            </a:r>
            <a:r>
              <a:rPr lang="ru-RU" b="1" dirty="0"/>
              <a:t>себя свободным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b="1" dirty="0" smtClean="0"/>
              <a:t>3. Развиваться и познавать.</a:t>
            </a:r>
            <a:endParaRPr lang="ru-RU" dirty="0"/>
          </a:p>
        </p:txBody>
      </p:sp>
      <p:pic>
        <p:nvPicPr>
          <p:cNvPr id="18434" name="Picture 2" descr="https://cs8.pikabu.ru/post_img/2017/03/15/11/og_og_14896065912789669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357562"/>
            <a:ext cx="6929486" cy="3320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Вседозволенность или запреты?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28802"/>
            <a:ext cx="7858180" cy="4526934"/>
          </a:xfrm>
        </p:spPr>
        <p:txBody>
          <a:bodyPr/>
          <a:lstStyle/>
          <a:p>
            <a:pPr marL="0" indent="531813">
              <a:buNone/>
            </a:pPr>
            <a:r>
              <a:rPr lang="ru-RU" b="1" dirty="0" smtClean="0"/>
              <a:t>«</a:t>
            </a:r>
            <a:r>
              <a:rPr lang="ru-RU" b="1" dirty="0"/>
              <a:t>Суть детской дисциплины состоит не в подавлении шалостей, а в преобразовании их</a:t>
            </a:r>
            <a:r>
              <a:rPr lang="ru-RU" b="1" dirty="0" smtClean="0"/>
              <a:t>»</a:t>
            </a:r>
          </a:p>
          <a:p>
            <a:pPr marL="0" indent="531813">
              <a:buNone/>
            </a:pPr>
            <a:endParaRPr lang="ru-RU" b="1" dirty="0" smtClean="0"/>
          </a:p>
          <a:p>
            <a:pPr marL="0" indent="531813" algn="r">
              <a:buNone/>
            </a:pPr>
            <a:r>
              <a:rPr lang="ru-RU" b="1" dirty="0" smtClean="0"/>
              <a:t>Ш. Амонашвили</a:t>
            </a:r>
            <a:endParaRPr lang="ru-RU" dirty="0"/>
          </a:p>
        </p:txBody>
      </p:sp>
      <p:pic>
        <p:nvPicPr>
          <p:cNvPr id="17412" name="Picture 4" descr="https://avatars.mds.yandex.net/get-pdb/27625/3e0e83fd-a3eb-4a7d-a0e5-212589c2a10f/s1200?webp=false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t="10597"/>
          <a:stretch>
            <a:fillRect/>
          </a:stretch>
        </p:blipFill>
        <p:spPr bwMode="auto">
          <a:xfrm>
            <a:off x="500034" y="3571876"/>
            <a:ext cx="4427545" cy="2638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 увидеть в ребенке лучшее?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7239000" cy="4526934"/>
          </a:xfrm>
        </p:spPr>
        <p:txBody>
          <a:bodyPr/>
          <a:lstStyle/>
          <a:p>
            <a:pPr marL="0" indent="450850">
              <a:buNone/>
            </a:pPr>
            <a:r>
              <a:rPr lang="ru-RU" b="1" dirty="0"/>
              <a:t>«Дорисовывайте</a:t>
            </a:r>
            <a:r>
              <a:rPr lang="ru-RU" b="1" dirty="0" smtClean="0"/>
              <a:t>! Дорисовывайте </a:t>
            </a:r>
            <a:r>
              <a:rPr lang="ru-RU" b="1" dirty="0"/>
              <a:t>своих детей, дорисовывайте друг друга</a:t>
            </a:r>
            <a:r>
              <a:rPr lang="ru-RU" b="1" dirty="0" smtClean="0"/>
              <a:t>!»</a:t>
            </a:r>
          </a:p>
          <a:p>
            <a:pPr marL="0" indent="450850">
              <a:buNone/>
            </a:pPr>
            <a:endParaRPr lang="ru-RU" b="1" dirty="0"/>
          </a:p>
          <a:p>
            <a:pPr marL="0" indent="450850" algn="r">
              <a:buNone/>
            </a:pPr>
            <a:r>
              <a:rPr lang="ru-RU" b="1" dirty="0" smtClean="0"/>
              <a:t>Ш. Амонашвили</a:t>
            </a:r>
            <a:endParaRPr lang="ru-RU" b="1" dirty="0"/>
          </a:p>
        </p:txBody>
      </p:sp>
      <p:pic>
        <p:nvPicPr>
          <p:cNvPr id="4" name="Picture 2" descr="https://st03.kakprosto.ru/images/article/2011/10/13/1_52551a47308e752551a47309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214686"/>
            <a:ext cx="3286148" cy="3207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Теория – хорошо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а </a:t>
            </a:r>
            <a:r>
              <a:rPr lang="ru-RU" dirty="0"/>
              <a:t>практика – лучше!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ishim.admtyumen.ru/images/thumbnails/1000_400/t_2036470719_bod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857364"/>
            <a:ext cx="6864912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39</TotalTime>
  <Words>308</Words>
  <Application>Microsoft Office PowerPoint</Application>
  <PresentationFormat>Экран (4:3)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Гуманная педагогика в современном мире</vt:lpstr>
      <vt:lpstr>Шалва Александрович Амонашвили</vt:lpstr>
      <vt:lpstr>План встречи</vt:lpstr>
      <vt:lpstr>Что такое воспитание?</vt:lpstr>
      <vt:lpstr>Ребенок – кто он?</vt:lpstr>
      <vt:lpstr>Три непреодолимых стремления ребенка</vt:lpstr>
      <vt:lpstr>Вседозволенность или запреты?</vt:lpstr>
      <vt:lpstr>Как увидеть в ребенке лучшее?</vt:lpstr>
      <vt:lpstr>Теория – хорошо, а практика – лучше!</vt:lpstr>
      <vt:lpstr>Пять посланий для современных родителей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Гуманная педагогика в современном мире</dc:title>
  <dc:creator>admin</dc:creator>
  <cp:lastModifiedBy>admin</cp:lastModifiedBy>
  <cp:revision>2</cp:revision>
  <dcterms:created xsi:type="dcterms:W3CDTF">2020-05-11T06:21:37Z</dcterms:created>
  <dcterms:modified xsi:type="dcterms:W3CDTF">2020-05-11T07:01:14Z</dcterms:modified>
</cp:coreProperties>
</file>