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87" r:id="rId2"/>
  </p:sldMasterIdLst>
  <p:notesMasterIdLst>
    <p:notesMasterId r:id="rId29"/>
  </p:notesMasterIdLst>
  <p:sldIdLst>
    <p:sldId id="282" r:id="rId3"/>
    <p:sldId id="281" r:id="rId4"/>
    <p:sldId id="268" r:id="rId5"/>
    <p:sldId id="283" r:id="rId6"/>
    <p:sldId id="269" r:id="rId7"/>
    <p:sldId id="284" r:id="rId8"/>
    <p:sldId id="271" r:id="rId9"/>
    <p:sldId id="270" r:id="rId10"/>
    <p:sldId id="272" r:id="rId11"/>
    <p:sldId id="273" r:id="rId12"/>
    <p:sldId id="274" r:id="rId13"/>
    <p:sldId id="275" r:id="rId14"/>
    <p:sldId id="276" r:id="rId15"/>
    <p:sldId id="277" r:id="rId16"/>
    <p:sldId id="278" r:id="rId17"/>
    <p:sldId id="279" r:id="rId18"/>
    <p:sldId id="286" r:id="rId19"/>
    <p:sldId id="264" r:id="rId20"/>
    <p:sldId id="287" r:id="rId21"/>
    <p:sldId id="288" r:id="rId22"/>
    <p:sldId id="289" r:id="rId23"/>
    <p:sldId id="290" r:id="rId24"/>
    <p:sldId id="291" r:id="rId25"/>
    <p:sldId id="292" r:id="rId26"/>
    <p:sldId id="293" r:id="rId27"/>
    <p:sldId id="294" r:id="rId28"/>
  </p:sldIdLst>
  <p:sldSz cx="12192000" cy="6858000"/>
  <p:notesSz cx="7559675" cy="1069181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559" autoAdjust="0"/>
    <p:restoredTop sz="94660"/>
  </p:normalViewPr>
  <p:slideViewPr>
    <p:cSldViewPr snapToGrid="0">
      <p:cViewPr varScale="1">
        <p:scale>
          <a:sx n="83" d="100"/>
          <a:sy n="83" d="100"/>
        </p:scale>
        <p:origin x="523" y="67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B45B0E0-DDC1-4EE1-A0B5-807CCFA75E79}" type="doc">
      <dgm:prSet loTypeId="urn:microsoft.com/office/officeart/2005/8/layout/hierarchy3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2EAA43AC-FA27-47E6-AEBB-56DC019DB94A}">
      <dgm:prSet phldrT="[Текст]"/>
      <dgm:spPr>
        <a:ln>
          <a:solidFill>
            <a:schemeClr val="tx1"/>
          </a:solidFill>
        </a:ln>
      </dgm:spPr>
      <dgm:t>
        <a:bodyPr/>
        <a:lstStyle/>
        <a:p>
          <a:r>
            <a:rPr lang="en-US" b="1" dirty="0" smtClean="0"/>
            <a:t>I</a:t>
          </a:r>
          <a:r>
            <a:rPr lang="ru-RU" b="1" dirty="0" smtClean="0"/>
            <a:t> тип</a:t>
          </a:r>
        </a:p>
        <a:p>
          <a:r>
            <a:rPr lang="ru-RU" b="1" dirty="0" smtClean="0"/>
            <a:t>(демографический кризис</a:t>
          </a:r>
          <a:r>
            <a:rPr lang="ru-RU" dirty="0" smtClean="0"/>
            <a:t>)</a:t>
          </a:r>
          <a:endParaRPr lang="ru-RU" dirty="0"/>
        </a:p>
      </dgm:t>
    </dgm:pt>
    <dgm:pt modelId="{E1DDD352-01BF-45FD-BEBE-C82D46C28928}" type="parTrans" cxnId="{87AF1DFD-936E-475E-90C6-0504E606F5A0}">
      <dgm:prSet/>
      <dgm:spPr>
        <a:ln>
          <a:solidFill>
            <a:schemeClr val="tx1"/>
          </a:solidFill>
        </a:ln>
      </dgm:spPr>
      <dgm:t>
        <a:bodyPr/>
        <a:lstStyle/>
        <a:p>
          <a:endParaRPr lang="ru-RU"/>
        </a:p>
      </dgm:t>
    </dgm:pt>
    <dgm:pt modelId="{378EBF3F-1B4D-4DC7-AB60-5A3096DED558}" type="sibTrans" cxnId="{87AF1DFD-936E-475E-90C6-0504E606F5A0}">
      <dgm:prSet/>
      <dgm:spPr/>
      <dgm:t>
        <a:bodyPr/>
        <a:lstStyle/>
        <a:p>
          <a:endParaRPr lang="ru-RU"/>
        </a:p>
      </dgm:t>
    </dgm:pt>
    <dgm:pt modelId="{68E53862-C696-4787-A0FC-3918249D464E}">
      <dgm:prSet phldrT="[Текст]"/>
      <dgm:spPr>
        <a:ln>
          <a:solidFill>
            <a:schemeClr val="tx1"/>
          </a:solidFill>
        </a:ln>
      </dgm:spPr>
      <dgm:t>
        <a:bodyPr/>
        <a:lstStyle/>
        <a:p>
          <a:r>
            <a:rPr lang="en-US" b="1" dirty="0" smtClean="0"/>
            <a:t>II </a:t>
          </a:r>
          <a:r>
            <a:rPr lang="ru-RU" b="1" dirty="0" smtClean="0"/>
            <a:t>тип (демографический взрыв)</a:t>
          </a:r>
          <a:endParaRPr lang="ru-RU" b="1" dirty="0"/>
        </a:p>
      </dgm:t>
    </dgm:pt>
    <dgm:pt modelId="{726E55AD-29EA-4ACD-83C7-43DAF74B27B5}" type="parTrans" cxnId="{A3B7F949-7262-4F31-8F16-8943FE0D8180}">
      <dgm:prSet/>
      <dgm:spPr>
        <a:ln>
          <a:solidFill>
            <a:schemeClr val="tx1"/>
          </a:solidFill>
        </a:ln>
      </dgm:spPr>
      <dgm:t>
        <a:bodyPr/>
        <a:lstStyle/>
        <a:p>
          <a:endParaRPr lang="ru-RU"/>
        </a:p>
      </dgm:t>
    </dgm:pt>
    <dgm:pt modelId="{CBFF9CBA-E698-4232-B53A-494D4F431301}" type="sibTrans" cxnId="{A3B7F949-7262-4F31-8F16-8943FE0D8180}">
      <dgm:prSet/>
      <dgm:spPr/>
      <dgm:t>
        <a:bodyPr/>
        <a:lstStyle/>
        <a:p>
          <a:endParaRPr lang="ru-RU"/>
        </a:p>
      </dgm:t>
    </dgm:pt>
    <dgm:pt modelId="{29CABC12-110B-40E0-9D54-A2A4DC43420A}">
      <dgm:prSet phldrT="[Текст]"/>
      <dgm:spPr>
        <a:solidFill>
          <a:schemeClr val="accent2">
            <a:lumMod val="75000"/>
          </a:schemeClr>
        </a:solidFill>
        <a:ln>
          <a:solidFill>
            <a:schemeClr val="tx1"/>
          </a:solidFill>
        </a:ln>
      </dgm:spPr>
      <dgm:t>
        <a:bodyPr/>
        <a:lstStyle/>
        <a:p>
          <a:r>
            <a:rPr lang="ru-RU" dirty="0" smtClean="0"/>
            <a:t>Типы</a:t>
          </a:r>
          <a:endParaRPr lang="ru-RU" dirty="0"/>
        </a:p>
      </dgm:t>
    </dgm:pt>
    <dgm:pt modelId="{8BD7EA0B-22EB-48F2-96BE-5FC207C57AD3}" type="sibTrans" cxnId="{87212C9A-4B32-45D0-9D43-589E94B58C10}">
      <dgm:prSet/>
      <dgm:spPr/>
      <dgm:t>
        <a:bodyPr/>
        <a:lstStyle/>
        <a:p>
          <a:endParaRPr lang="ru-RU"/>
        </a:p>
      </dgm:t>
    </dgm:pt>
    <dgm:pt modelId="{A980A845-9B3F-4E7C-99C1-B97BE1F230BC}" type="parTrans" cxnId="{87212C9A-4B32-45D0-9D43-589E94B58C10}">
      <dgm:prSet/>
      <dgm:spPr/>
      <dgm:t>
        <a:bodyPr/>
        <a:lstStyle/>
        <a:p>
          <a:endParaRPr lang="ru-RU"/>
        </a:p>
      </dgm:t>
    </dgm:pt>
    <dgm:pt modelId="{269BAAEC-3EA6-42B5-86E1-DD884BB7D815}" type="pres">
      <dgm:prSet presAssocID="{FB45B0E0-DDC1-4EE1-A0B5-807CCFA75E79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42B6A021-23AB-46D9-8780-FEFC27AA9576}" type="pres">
      <dgm:prSet presAssocID="{29CABC12-110B-40E0-9D54-A2A4DC43420A}" presName="root" presStyleCnt="0"/>
      <dgm:spPr/>
    </dgm:pt>
    <dgm:pt modelId="{4D634DD9-B245-4D10-88AB-43324F8958DA}" type="pres">
      <dgm:prSet presAssocID="{29CABC12-110B-40E0-9D54-A2A4DC43420A}" presName="rootComposite" presStyleCnt="0"/>
      <dgm:spPr/>
    </dgm:pt>
    <dgm:pt modelId="{65FF8F62-759C-45F1-9070-8D6CE71E9D30}" type="pres">
      <dgm:prSet presAssocID="{29CABC12-110B-40E0-9D54-A2A4DC43420A}" presName="rootText" presStyleLbl="node1" presStyleIdx="0" presStyleCnt="1" custScaleX="163080"/>
      <dgm:spPr/>
      <dgm:t>
        <a:bodyPr/>
        <a:lstStyle/>
        <a:p>
          <a:endParaRPr lang="ru-RU"/>
        </a:p>
      </dgm:t>
    </dgm:pt>
    <dgm:pt modelId="{1097BDB8-E482-42F7-B434-6B1EA37A1D50}" type="pres">
      <dgm:prSet presAssocID="{29CABC12-110B-40E0-9D54-A2A4DC43420A}" presName="rootConnector" presStyleLbl="node1" presStyleIdx="0" presStyleCnt="1"/>
      <dgm:spPr/>
      <dgm:t>
        <a:bodyPr/>
        <a:lstStyle/>
        <a:p>
          <a:endParaRPr lang="ru-RU"/>
        </a:p>
      </dgm:t>
    </dgm:pt>
    <dgm:pt modelId="{1FEC79F6-A965-4A12-ADE5-B0478224BF8E}" type="pres">
      <dgm:prSet presAssocID="{29CABC12-110B-40E0-9D54-A2A4DC43420A}" presName="childShape" presStyleCnt="0"/>
      <dgm:spPr/>
    </dgm:pt>
    <dgm:pt modelId="{37D0D3CB-F3E3-4E75-B1AA-D81E8EF5DA24}" type="pres">
      <dgm:prSet presAssocID="{E1DDD352-01BF-45FD-BEBE-C82D46C28928}" presName="Name13" presStyleLbl="parChTrans1D2" presStyleIdx="0" presStyleCnt="2"/>
      <dgm:spPr/>
      <dgm:t>
        <a:bodyPr/>
        <a:lstStyle/>
        <a:p>
          <a:endParaRPr lang="ru-RU"/>
        </a:p>
      </dgm:t>
    </dgm:pt>
    <dgm:pt modelId="{BC1860A5-73E4-4390-ABC4-EFC88BD09184}" type="pres">
      <dgm:prSet presAssocID="{2EAA43AC-FA27-47E6-AEBB-56DC019DB94A}" presName="childText" presStyleLbl="bgAcc1" presStyleIdx="0" presStyleCnt="2" custScaleX="22582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49B9ED3-0DBA-438F-905B-BCA22A82BE9D}" type="pres">
      <dgm:prSet presAssocID="{726E55AD-29EA-4ACD-83C7-43DAF74B27B5}" presName="Name13" presStyleLbl="parChTrans1D2" presStyleIdx="1" presStyleCnt="2"/>
      <dgm:spPr/>
      <dgm:t>
        <a:bodyPr/>
        <a:lstStyle/>
        <a:p>
          <a:endParaRPr lang="ru-RU"/>
        </a:p>
      </dgm:t>
    </dgm:pt>
    <dgm:pt modelId="{B1C67CF9-87D3-4CFB-B0FF-4D87EF674CC3}" type="pres">
      <dgm:prSet presAssocID="{68E53862-C696-4787-A0FC-3918249D464E}" presName="childText" presStyleLbl="bgAcc1" presStyleIdx="1" presStyleCnt="2" custScaleX="22486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26B79AD-BBAC-4DD6-BAE1-533243985A9A}" type="presOf" srcId="{E1DDD352-01BF-45FD-BEBE-C82D46C28928}" destId="{37D0D3CB-F3E3-4E75-B1AA-D81E8EF5DA24}" srcOrd="0" destOrd="0" presId="urn:microsoft.com/office/officeart/2005/8/layout/hierarchy3"/>
    <dgm:cxn modelId="{355C98EF-CB4B-4E41-BE66-8E00822C9104}" type="presOf" srcId="{29CABC12-110B-40E0-9D54-A2A4DC43420A}" destId="{65FF8F62-759C-45F1-9070-8D6CE71E9D30}" srcOrd="0" destOrd="0" presId="urn:microsoft.com/office/officeart/2005/8/layout/hierarchy3"/>
    <dgm:cxn modelId="{21D6A3D7-F115-4F24-B9C4-7EA0F2EE3931}" type="presOf" srcId="{2EAA43AC-FA27-47E6-AEBB-56DC019DB94A}" destId="{BC1860A5-73E4-4390-ABC4-EFC88BD09184}" srcOrd="0" destOrd="0" presId="urn:microsoft.com/office/officeart/2005/8/layout/hierarchy3"/>
    <dgm:cxn modelId="{6A65F557-9D55-4C73-B82F-B0AA2BBFB05F}" type="presOf" srcId="{FB45B0E0-DDC1-4EE1-A0B5-807CCFA75E79}" destId="{269BAAEC-3EA6-42B5-86E1-DD884BB7D815}" srcOrd="0" destOrd="0" presId="urn:microsoft.com/office/officeart/2005/8/layout/hierarchy3"/>
    <dgm:cxn modelId="{4453B096-92C7-4DEC-8009-BAB7483445E6}" type="presOf" srcId="{68E53862-C696-4787-A0FC-3918249D464E}" destId="{B1C67CF9-87D3-4CFB-B0FF-4D87EF674CC3}" srcOrd="0" destOrd="0" presId="urn:microsoft.com/office/officeart/2005/8/layout/hierarchy3"/>
    <dgm:cxn modelId="{87212C9A-4B32-45D0-9D43-589E94B58C10}" srcId="{FB45B0E0-DDC1-4EE1-A0B5-807CCFA75E79}" destId="{29CABC12-110B-40E0-9D54-A2A4DC43420A}" srcOrd="0" destOrd="0" parTransId="{A980A845-9B3F-4E7C-99C1-B97BE1F230BC}" sibTransId="{8BD7EA0B-22EB-48F2-96BE-5FC207C57AD3}"/>
    <dgm:cxn modelId="{94092803-A6F7-4C7E-94AE-DE806CF6F3D9}" type="presOf" srcId="{726E55AD-29EA-4ACD-83C7-43DAF74B27B5}" destId="{A49B9ED3-0DBA-438F-905B-BCA22A82BE9D}" srcOrd="0" destOrd="0" presId="urn:microsoft.com/office/officeart/2005/8/layout/hierarchy3"/>
    <dgm:cxn modelId="{69C2FC50-F356-4DD2-B46D-C69ED91B488C}" type="presOf" srcId="{29CABC12-110B-40E0-9D54-A2A4DC43420A}" destId="{1097BDB8-E482-42F7-B434-6B1EA37A1D50}" srcOrd="1" destOrd="0" presId="urn:microsoft.com/office/officeart/2005/8/layout/hierarchy3"/>
    <dgm:cxn modelId="{87AF1DFD-936E-475E-90C6-0504E606F5A0}" srcId="{29CABC12-110B-40E0-9D54-A2A4DC43420A}" destId="{2EAA43AC-FA27-47E6-AEBB-56DC019DB94A}" srcOrd="0" destOrd="0" parTransId="{E1DDD352-01BF-45FD-BEBE-C82D46C28928}" sibTransId="{378EBF3F-1B4D-4DC7-AB60-5A3096DED558}"/>
    <dgm:cxn modelId="{A3B7F949-7262-4F31-8F16-8943FE0D8180}" srcId="{29CABC12-110B-40E0-9D54-A2A4DC43420A}" destId="{68E53862-C696-4787-A0FC-3918249D464E}" srcOrd="1" destOrd="0" parTransId="{726E55AD-29EA-4ACD-83C7-43DAF74B27B5}" sibTransId="{CBFF9CBA-E698-4232-B53A-494D4F431301}"/>
    <dgm:cxn modelId="{A52E1E9B-7173-4256-98D2-723CA7A64C29}" type="presParOf" srcId="{269BAAEC-3EA6-42B5-86E1-DD884BB7D815}" destId="{42B6A021-23AB-46D9-8780-FEFC27AA9576}" srcOrd="0" destOrd="0" presId="urn:microsoft.com/office/officeart/2005/8/layout/hierarchy3"/>
    <dgm:cxn modelId="{F386C1A5-7199-4A60-B15D-9890FDB2B480}" type="presParOf" srcId="{42B6A021-23AB-46D9-8780-FEFC27AA9576}" destId="{4D634DD9-B245-4D10-88AB-43324F8958DA}" srcOrd="0" destOrd="0" presId="urn:microsoft.com/office/officeart/2005/8/layout/hierarchy3"/>
    <dgm:cxn modelId="{B5F8E654-F27E-47FF-A515-67D1E3B22A20}" type="presParOf" srcId="{4D634DD9-B245-4D10-88AB-43324F8958DA}" destId="{65FF8F62-759C-45F1-9070-8D6CE71E9D30}" srcOrd="0" destOrd="0" presId="urn:microsoft.com/office/officeart/2005/8/layout/hierarchy3"/>
    <dgm:cxn modelId="{966A6895-9F41-48CC-A07F-29769137E9B1}" type="presParOf" srcId="{4D634DD9-B245-4D10-88AB-43324F8958DA}" destId="{1097BDB8-E482-42F7-B434-6B1EA37A1D50}" srcOrd="1" destOrd="0" presId="urn:microsoft.com/office/officeart/2005/8/layout/hierarchy3"/>
    <dgm:cxn modelId="{4EDEE2E0-9AC7-4216-BCEB-4DC211584D2E}" type="presParOf" srcId="{42B6A021-23AB-46D9-8780-FEFC27AA9576}" destId="{1FEC79F6-A965-4A12-ADE5-B0478224BF8E}" srcOrd="1" destOrd="0" presId="urn:microsoft.com/office/officeart/2005/8/layout/hierarchy3"/>
    <dgm:cxn modelId="{FA3AF851-78F4-4098-AA3A-8939136E8D27}" type="presParOf" srcId="{1FEC79F6-A965-4A12-ADE5-B0478224BF8E}" destId="{37D0D3CB-F3E3-4E75-B1AA-D81E8EF5DA24}" srcOrd="0" destOrd="0" presId="urn:microsoft.com/office/officeart/2005/8/layout/hierarchy3"/>
    <dgm:cxn modelId="{DBF7210F-0F04-4980-8343-318E64E158EA}" type="presParOf" srcId="{1FEC79F6-A965-4A12-ADE5-B0478224BF8E}" destId="{BC1860A5-73E4-4390-ABC4-EFC88BD09184}" srcOrd="1" destOrd="0" presId="urn:microsoft.com/office/officeart/2005/8/layout/hierarchy3"/>
    <dgm:cxn modelId="{86A2CB7F-11F8-4A1D-A84F-E1302E71FA8A}" type="presParOf" srcId="{1FEC79F6-A965-4A12-ADE5-B0478224BF8E}" destId="{A49B9ED3-0DBA-438F-905B-BCA22A82BE9D}" srcOrd="2" destOrd="0" presId="urn:microsoft.com/office/officeart/2005/8/layout/hierarchy3"/>
    <dgm:cxn modelId="{5C5CB908-68FC-4053-BCB0-EB35584A6AC1}" type="presParOf" srcId="{1FEC79F6-A965-4A12-ADE5-B0478224BF8E}" destId="{B1C67CF9-87D3-4CFB-B0FF-4D87EF674CC3}" srcOrd="3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276600" cy="5365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4281488" y="0"/>
            <a:ext cx="3276600" cy="5365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95867DC-DB06-462A-90C1-3B374EB936AB}" type="datetimeFigureOut">
              <a:rPr lang="ru-RU" smtClean="0"/>
              <a:t>10.10.2022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573088" y="1336675"/>
            <a:ext cx="6413500" cy="36083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755650" y="5145088"/>
            <a:ext cx="6048375" cy="42100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10155238"/>
            <a:ext cx="3276600" cy="5365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4281488" y="10155238"/>
            <a:ext cx="3276600" cy="5365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1E5258E-D2EF-42ED-BF19-87408DD87DC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6224224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E5258E-D2EF-42ED-BF19-87408DD87DC1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3929168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E5258E-D2EF-42ED-BF19-87408DD87DC1}" type="slidenum">
              <a:rPr lang="ru-RU" smtClean="0"/>
              <a:t>22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600148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ru-RU" sz="1800" b="0" strike="noStrike" spc="-1">
              <a:latin typeface="Calibri"/>
            </a:endParaRPr>
          </a:p>
        </p:txBody>
      </p:sp>
      <p:sp>
        <p:nvSpPr>
          <p:cNvPr id="28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1800" b="0" strike="noStrike" spc="-1">
              <a:latin typeface="Calibri"/>
            </a:endParaRPr>
          </a:p>
        </p:txBody>
      </p:sp>
      <p:sp>
        <p:nvSpPr>
          <p:cNvPr id="29" name="PlaceHolder 3"/>
          <p:cNvSpPr>
            <a:spLocks noGrp="1"/>
          </p:cNvSpPr>
          <p:nvPr>
            <p:ph type="body"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1800" b="0" strike="noStrike" spc="-1">
              <a:latin typeface="Calibri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ru-RU" sz="1800" b="0" strike="noStrike" spc="-1">
              <a:latin typeface="Calibri"/>
            </a:endParaRPr>
          </a:p>
        </p:txBody>
      </p:sp>
      <p:sp>
        <p:nvSpPr>
          <p:cNvPr id="31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1800" b="0" strike="noStrike" spc="-1">
              <a:latin typeface="Calibri"/>
            </a:endParaRPr>
          </a:p>
        </p:txBody>
      </p:sp>
      <p:sp>
        <p:nvSpPr>
          <p:cNvPr id="32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1800" b="0" strike="noStrike" spc="-1">
              <a:latin typeface="Calibri"/>
            </a:endParaRPr>
          </a:p>
        </p:txBody>
      </p:sp>
      <p:sp>
        <p:nvSpPr>
          <p:cNvPr id="33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1800" b="0" strike="noStrike" spc="-1">
              <a:latin typeface="Calibri"/>
            </a:endParaRPr>
          </a:p>
        </p:txBody>
      </p:sp>
      <p:sp>
        <p:nvSpPr>
          <p:cNvPr id="34" name="PlaceHolder 5"/>
          <p:cNvSpPr>
            <a:spLocks noGrp="1"/>
          </p:cNvSpPr>
          <p:nvPr>
            <p:ph type="body"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1800" b="0" strike="noStrike" spc="-1">
              <a:latin typeface="Calibri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ru-RU" sz="1800" b="0" strike="noStrike" spc="-1">
              <a:latin typeface="Calibri"/>
            </a:endParaRPr>
          </a:p>
        </p:txBody>
      </p:sp>
      <p:sp>
        <p:nvSpPr>
          <p:cNvPr id="36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1800" b="0" strike="noStrike" spc="-1">
              <a:latin typeface="Calibri"/>
            </a:endParaRPr>
          </a:p>
        </p:txBody>
      </p:sp>
      <p:sp>
        <p:nvSpPr>
          <p:cNvPr id="37" name="PlaceHolder 3"/>
          <p:cNvSpPr>
            <a:spLocks noGrp="1"/>
          </p:cNvSpPr>
          <p:nvPr>
            <p:ph type="body"/>
          </p:nvPr>
        </p:nvSpPr>
        <p:spPr>
          <a:xfrm>
            <a:off x="4319640" y="160452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1800" b="0" strike="noStrike" spc="-1">
              <a:latin typeface="Calibri"/>
            </a:endParaRPr>
          </a:p>
        </p:txBody>
      </p:sp>
      <p:sp>
        <p:nvSpPr>
          <p:cNvPr id="38" name="PlaceHolder 4"/>
          <p:cNvSpPr>
            <a:spLocks noGrp="1"/>
          </p:cNvSpPr>
          <p:nvPr>
            <p:ph type="body"/>
          </p:nvPr>
        </p:nvSpPr>
        <p:spPr>
          <a:xfrm>
            <a:off x="8029800" y="160452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1800" b="0" strike="noStrike" spc="-1">
              <a:latin typeface="Calibri"/>
            </a:endParaRPr>
          </a:p>
        </p:txBody>
      </p:sp>
      <p:sp>
        <p:nvSpPr>
          <p:cNvPr id="39" name="PlaceHolder 5"/>
          <p:cNvSpPr>
            <a:spLocks noGrp="1"/>
          </p:cNvSpPr>
          <p:nvPr>
            <p:ph type="body"/>
          </p:nvPr>
        </p:nvSpPr>
        <p:spPr>
          <a:xfrm>
            <a:off x="609480" y="368208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1800" b="0" strike="noStrike" spc="-1">
              <a:latin typeface="Calibri"/>
            </a:endParaRPr>
          </a:p>
        </p:txBody>
      </p:sp>
      <p:sp>
        <p:nvSpPr>
          <p:cNvPr id="40" name="PlaceHolder 6"/>
          <p:cNvSpPr>
            <a:spLocks noGrp="1"/>
          </p:cNvSpPr>
          <p:nvPr>
            <p:ph type="body"/>
          </p:nvPr>
        </p:nvSpPr>
        <p:spPr>
          <a:xfrm>
            <a:off x="4319640" y="368208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1800" b="0" strike="noStrike" spc="-1">
              <a:latin typeface="Calibri"/>
            </a:endParaRPr>
          </a:p>
        </p:txBody>
      </p:sp>
      <p:sp>
        <p:nvSpPr>
          <p:cNvPr id="41" name="PlaceHolder 7"/>
          <p:cNvSpPr>
            <a:spLocks noGrp="1"/>
          </p:cNvSpPr>
          <p:nvPr>
            <p:ph type="body"/>
          </p:nvPr>
        </p:nvSpPr>
        <p:spPr>
          <a:xfrm>
            <a:off x="8029800" y="368208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1800" b="0" strike="noStrike" spc="-1">
              <a:latin typeface="Calibri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9914284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609600" y="721351"/>
            <a:ext cx="10972320" cy="249299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" name="PlaceHolder 2"/>
          <p:cNvSpPr>
            <a:spLocks noGrp="1"/>
          </p:cNvSpPr>
          <p:nvPr>
            <p:ph type="subTitle"/>
          </p:nvPr>
        </p:nvSpPr>
        <p:spPr>
          <a:xfrm>
            <a:off x="609600" y="3346940"/>
            <a:ext cx="10972320" cy="492443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ru-RU" sz="3200" b="0" strike="noStrike" spc="-1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24299022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ceHolder 1"/>
          <p:cNvSpPr>
            <a:spLocks noGrp="1"/>
          </p:cNvSpPr>
          <p:nvPr>
            <p:ph type="title"/>
          </p:nvPr>
        </p:nvSpPr>
        <p:spPr>
          <a:xfrm>
            <a:off x="609600" y="721351"/>
            <a:ext cx="10972320" cy="249299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" name="PlaceHolder 2"/>
          <p:cNvSpPr>
            <a:spLocks noGrp="1"/>
          </p:cNvSpPr>
          <p:nvPr>
            <p:ph type="body"/>
          </p:nvPr>
        </p:nvSpPr>
        <p:spPr>
          <a:xfrm>
            <a:off x="609600" y="1604520"/>
            <a:ext cx="1097232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95449552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609600" y="721351"/>
            <a:ext cx="10972320" cy="249299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0" name="PlaceHolder 2"/>
          <p:cNvSpPr>
            <a:spLocks noGrp="1"/>
          </p:cNvSpPr>
          <p:nvPr>
            <p:ph type="body"/>
          </p:nvPr>
        </p:nvSpPr>
        <p:spPr>
          <a:xfrm>
            <a:off x="609600" y="1604520"/>
            <a:ext cx="535440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1" name="PlaceHolder 3"/>
          <p:cNvSpPr>
            <a:spLocks noGrp="1"/>
          </p:cNvSpPr>
          <p:nvPr>
            <p:ph type="body"/>
          </p:nvPr>
        </p:nvSpPr>
        <p:spPr>
          <a:xfrm>
            <a:off x="6232320" y="1604520"/>
            <a:ext cx="535440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89112578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laceHolder 1"/>
          <p:cNvSpPr>
            <a:spLocks noGrp="1"/>
          </p:cNvSpPr>
          <p:nvPr>
            <p:ph type="title"/>
          </p:nvPr>
        </p:nvSpPr>
        <p:spPr>
          <a:xfrm>
            <a:off x="609600" y="721351"/>
            <a:ext cx="10972320" cy="249299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69483584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laceHolder 1"/>
          <p:cNvSpPr>
            <a:spLocks noGrp="1"/>
          </p:cNvSpPr>
          <p:nvPr>
            <p:ph type="subTitle"/>
          </p:nvPr>
        </p:nvSpPr>
        <p:spPr>
          <a:xfrm>
            <a:off x="609600" y="2681300"/>
            <a:ext cx="10972320" cy="492443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ru-RU" sz="3200" b="0" strike="noStrike" spc="-1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451193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laceHolder 1"/>
          <p:cNvSpPr>
            <a:spLocks noGrp="1"/>
          </p:cNvSpPr>
          <p:nvPr>
            <p:ph type="title"/>
          </p:nvPr>
        </p:nvSpPr>
        <p:spPr>
          <a:xfrm>
            <a:off x="609600" y="721351"/>
            <a:ext cx="10972320" cy="249299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5" name="PlaceHolder 2"/>
          <p:cNvSpPr>
            <a:spLocks noGrp="1"/>
          </p:cNvSpPr>
          <p:nvPr>
            <p:ph type="body"/>
          </p:nvPr>
        </p:nvSpPr>
        <p:spPr>
          <a:xfrm>
            <a:off x="609600" y="1604520"/>
            <a:ext cx="53544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6" name="PlaceHolder 3"/>
          <p:cNvSpPr>
            <a:spLocks noGrp="1"/>
          </p:cNvSpPr>
          <p:nvPr>
            <p:ph type="body"/>
          </p:nvPr>
        </p:nvSpPr>
        <p:spPr>
          <a:xfrm>
            <a:off x="6232320" y="1604520"/>
            <a:ext cx="535440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7" name="PlaceHolder 4"/>
          <p:cNvSpPr>
            <a:spLocks noGrp="1"/>
          </p:cNvSpPr>
          <p:nvPr>
            <p:ph type="body"/>
          </p:nvPr>
        </p:nvSpPr>
        <p:spPr>
          <a:xfrm>
            <a:off x="609600" y="3682080"/>
            <a:ext cx="53544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3856934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ru-RU" sz="1800" b="0" strike="noStrike" spc="-1">
              <a:latin typeface="Calibri"/>
            </a:endParaRPr>
          </a:p>
        </p:txBody>
      </p:sp>
      <p:sp>
        <p:nvSpPr>
          <p:cNvPr id="7" name="PlaceHolder 2"/>
          <p:cNvSpPr>
            <a:spLocks noGrp="1"/>
          </p:cNvSpPr>
          <p:nvPr>
            <p:ph type="subTitle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laceHolder 1"/>
          <p:cNvSpPr>
            <a:spLocks noGrp="1"/>
          </p:cNvSpPr>
          <p:nvPr>
            <p:ph type="title"/>
          </p:nvPr>
        </p:nvSpPr>
        <p:spPr>
          <a:xfrm>
            <a:off x="609600" y="721351"/>
            <a:ext cx="10972320" cy="249299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9" name="PlaceHolder 2"/>
          <p:cNvSpPr>
            <a:spLocks noGrp="1"/>
          </p:cNvSpPr>
          <p:nvPr>
            <p:ph type="body"/>
          </p:nvPr>
        </p:nvSpPr>
        <p:spPr>
          <a:xfrm>
            <a:off x="609600" y="1604520"/>
            <a:ext cx="535440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0" name="PlaceHolder 3"/>
          <p:cNvSpPr>
            <a:spLocks noGrp="1"/>
          </p:cNvSpPr>
          <p:nvPr>
            <p:ph type="body"/>
          </p:nvPr>
        </p:nvSpPr>
        <p:spPr>
          <a:xfrm>
            <a:off x="6232320" y="1604520"/>
            <a:ext cx="53544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1" name="PlaceHolder 4"/>
          <p:cNvSpPr>
            <a:spLocks noGrp="1"/>
          </p:cNvSpPr>
          <p:nvPr>
            <p:ph type="body"/>
          </p:nvPr>
        </p:nvSpPr>
        <p:spPr>
          <a:xfrm>
            <a:off x="6232320" y="3682080"/>
            <a:ext cx="53544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66973083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laceHolder 1"/>
          <p:cNvSpPr>
            <a:spLocks noGrp="1"/>
          </p:cNvSpPr>
          <p:nvPr>
            <p:ph type="title"/>
          </p:nvPr>
        </p:nvSpPr>
        <p:spPr>
          <a:xfrm>
            <a:off x="609600" y="721351"/>
            <a:ext cx="10972320" cy="249299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3" name="PlaceHolder 2"/>
          <p:cNvSpPr>
            <a:spLocks noGrp="1"/>
          </p:cNvSpPr>
          <p:nvPr>
            <p:ph type="body"/>
          </p:nvPr>
        </p:nvSpPr>
        <p:spPr>
          <a:xfrm>
            <a:off x="609600" y="1604520"/>
            <a:ext cx="53544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4" name="PlaceHolder 3"/>
          <p:cNvSpPr>
            <a:spLocks noGrp="1"/>
          </p:cNvSpPr>
          <p:nvPr>
            <p:ph type="body"/>
          </p:nvPr>
        </p:nvSpPr>
        <p:spPr>
          <a:xfrm>
            <a:off x="6232320" y="1604520"/>
            <a:ext cx="53544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5" name="PlaceHolder 4"/>
          <p:cNvSpPr>
            <a:spLocks noGrp="1"/>
          </p:cNvSpPr>
          <p:nvPr>
            <p:ph type="body"/>
          </p:nvPr>
        </p:nvSpPr>
        <p:spPr>
          <a:xfrm>
            <a:off x="609600" y="3682080"/>
            <a:ext cx="1097232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64368331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609600" y="721351"/>
            <a:ext cx="10972320" cy="249299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7" name="PlaceHolder 2"/>
          <p:cNvSpPr>
            <a:spLocks noGrp="1"/>
          </p:cNvSpPr>
          <p:nvPr>
            <p:ph type="body"/>
          </p:nvPr>
        </p:nvSpPr>
        <p:spPr>
          <a:xfrm>
            <a:off x="609600" y="1604520"/>
            <a:ext cx="1097232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8" name="PlaceHolder 3"/>
          <p:cNvSpPr>
            <a:spLocks noGrp="1"/>
          </p:cNvSpPr>
          <p:nvPr>
            <p:ph type="body"/>
          </p:nvPr>
        </p:nvSpPr>
        <p:spPr>
          <a:xfrm>
            <a:off x="609600" y="3682080"/>
            <a:ext cx="1097232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83409338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PlaceHolder 1"/>
          <p:cNvSpPr>
            <a:spLocks noGrp="1"/>
          </p:cNvSpPr>
          <p:nvPr>
            <p:ph type="title"/>
          </p:nvPr>
        </p:nvSpPr>
        <p:spPr>
          <a:xfrm>
            <a:off x="609600" y="721351"/>
            <a:ext cx="10972320" cy="249299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0" name="PlaceHolder 2"/>
          <p:cNvSpPr>
            <a:spLocks noGrp="1"/>
          </p:cNvSpPr>
          <p:nvPr>
            <p:ph type="body"/>
          </p:nvPr>
        </p:nvSpPr>
        <p:spPr>
          <a:xfrm>
            <a:off x="609600" y="1604520"/>
            <a:ext cx="53544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1" name="PlaceHolder 3"/>
          <p:cNvSpPr>
            <a:spLocks noGrp="1"/>
          </p:cNvSpPr>
          <p:nvPr>
            <p:ph type="body"/>
          </p:nvPr>
        </p:nvSpPr>
        <p:spPr>
          <a:xfrm>
            <a:off x="6232320" y="1604520"/>
            <a:ext cx="53544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2" name="PlaceHolder 4"/>
          <p:cNvSpPr>
            <a:spLocks noGrp="1"/>
          </p:cNvSpPr>
          <p:nvPr>
            <p:ph type="body"/>
          </p:nvPr>
        </p:nvSpPr>
        <p:spPr>
          <a:xfrm>
            <a:off x="609600" y="3682080"/>
            <a:ext cx="53544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3" name="PlaceHolder 5"/>
          <p:cNvSpPr>
            <a:spLocks noGrp="1"/>
          </p:cNvSpPr>
          <p:nvPr>
            <p:ph type="body"/>
          </p:nvPr>
        </p:nvSpPr>
        <p:spPr>
          <a:xfrm>
            <a:off x="6232320" y="3682080"/>
            <a:ext cx="53544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04968039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PlaceHolder 1"/>
          <p:cNvSpPr>
            <a:spLocks noGrp="1"/>
          </p:cNvSpPr>
          <p:nvPr>
            <p:ph type="title"/>
          </p:nvPr>
        </p:nvSpPr>
        <p:spPr>
          <a:xfrm>
            <a:off x="609600" y="721351"/>
            <a:ext cx="10972320" cy="249299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5" name="PlaceHolder 2"/>
          <p:cNvSpPr>
            <a:spLocks noGrp="1"/>
          </p:cNvSpPr>
          <p:nvPr>
            <p:ph type="body"/>
          </p:nvPr>
        </p:nvSpPr>
        <p:spPr>
          <a:xfrm>
            <a:off x="609600" y="1604520"/>
            <a:ext cx="3532800" cy="1896840"/>
          </a:xfrm>
          <a:prstGeom prst="rect">
            <a:avLst/>
          </a:prstGeom>
        </p:spPr>
        <p:txBody>
          <a:bodyPr lIns="0" tIns="0" rIns="0" bIns="0">
            <a:normAutofit fontScale="88000"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6" name="PlaceHolder 3"/>
          <p:cNvSpPr>
            <a:spLocks noGrp="1"/>
          </p:cNvSpPr>
          <p:nvPr>
            <p:ph type="body"/>
          </p:nvPr>
        </p:nvSpPr>
        <p:spPr>
          <a:xfrm>
            <a:off x="4319520" y="1604520"/>
            <a:ext cx="3532800" cy="1896840"/>
          </a:xfrm>
          <a:prstGeom prst="rect">
            <a:avLst/>
          </a:prstGeom>
        </p:spPr>
        <p:txBody>
          <a:bodyPr lIns="0" tIns="0" rIns="0" bIns="0">
            <a:normAutofit fontScale="88000"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7" name="PlaceHolder 4"/>
          <p:cNvSpPr>
            <a:spLocks noGrp="1"/>
          </p:cNvSpPr>
          <p:nvPr>
            <p:ph type="body"/>
          </p:nvPr>
        </p:nvSpPr>
        <p:spPr>
          <a:xfrm>
            <a:off x="8029440" y="1604520"/>
            <a:ext cx="3532800" cy="1896840"/>
          </a:xfrm>
          <a:prstGeom prst="rect">
            <a:avLst/>
          </a:prstGeom>
        </p:spPr>
        <p:txBody>
          <a:bodyPr lIns="0" tIns="0" rIns="0" bIns="0">
            <a:normAutofit fontScale="88000"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8" name="PlaceHolder 5"/>
          <p:cNvSpPr>
            <a:spLocks noGrp="1"/>
          </p:cNvSpPr>
          <p:nvPr>
            <p:ph type="body"/>
          </p:nvPr>
        </p:nvSpPr>
        <p:spPr>
          <a:xfrm>
            <a:off x="609600" y="3682080"/>
            <a:ext cx="3532800" cy="1896840"/>
          </a:xfrm>
          <a:prstGeom prst="rect">
            <a:avLst/>
          </a:prstGeom>
        </p:spPr>
        <p:txBody>
          <a:bodyPr lIns="0" tIns="0" rIns="0" bIns="0">
            <a:normAutofit fontScale="88000"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9" name="PlaceHolder 6"/>
          <p:cNvSpPr>
            <a:spLocks noGrp="1"/>
          </p:cNvSpPr>
          <p:nvPr>
            <p:ph type="body"/>
          </p:nvPr>
        </p:nvSpPr>
        <p:spPr>
          <a:xfrm>
            <a:off x="4319520" y="3682080"/>
            <a:ext cx="3532800" cy="1896840"/>
          </a:xfrm>
          <a:prstGeom prst="rect">
            <a:avLst/>
          </a:prstGeom>
        </p:spPr>
        <p:txBody>
          <a:bodyPr lIns="0" tIns="0" rIns="0" bIns="0">
            <a:normAutofit fontScale="88000"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0" name="PlaceHolder 7"/>
          <p:cNvSpPr>
            <a:spLocks noGrp="1"/>
          </p:cNvSpPr>
          <p:nvPr>
            <p:ph type="body"/>
          </p:nvPr>
        </p:nvSpPr>
        <p:spPr>
          <a:xfrm>
            <a:off x="8029440" y="3682080"/>
            <a:ext cx="3532800" cy="1896840"/>
          </a:xfrm>
          <a:prstGeom prst="rect">
            <a:avLst/>
          </a:prstGeom>
        </p:spPr>
        <p:txBody>
          <a:bodyPr lIns="0" tIns="0" rIns="0" bIns="0">
            <a:normAutofit fontScale="88000"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7766082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ru-RU" sz="1800" b="0" strike="noStrike" spc="-1">
              <a:latin typeface="Calibri"/>
            </a:endParaRPr>
          </a:p>
        </p:txBody>
      </p:sp>
      <p:sp>
        <p:nvSpPr>
          <p:cNvPr id="9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1800" b="0" strike="noStrike" spc="-1">
              <a:latin typeface="Calibri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ru-RU" sz="1800" b="0" strike="noStrike" spc="-1">
              <a:latin typeface="Calibri"/>
            </a:endParaRPr>
          </a:p>
        </p:txBody>
      </p:sp>
      <p:sp>
        <p:nvSpPr>
          <p:cNvPr id="11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1800" b="0" strike="noStrike" spc="-1">
              <a:latin typeface="Calibri"/>
            </a:endParaRPr>
          </a:p>
        </p:txBody>
      </p:sp>
      <p:sp>
        <p:nvSpPr>
          <p:cNvPr id="12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1800" b="0" strike="noStrike" spc="-1">
              <a:latin typeface="Calibri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ru-RU" sz="1800" b="0" strike="noStrike" spc="-1">
              <a:latin typeface="Calibri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laceHolder 1"/>
          <p:cNvSpPr>
            <a:spLocks noGrp="1"/>
          </p:cNvSpPr>
          <p:nvPr>
            <p:ph type="subTitle"/>
          </p:nvPr>
        </p:nvSpPr>
        <p:spPr>
          <a:xfrm>
            <a:off x="609480" y="273600"/>
            <a:ext cx="10972440" cy="530784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ru-RU" sz="1800" b="0" strike="noStrike" spc="-1">
              <a:latin typeface="Calibri"/>
            </a:endParaRPr>
          </a:p>
        </p:txBody>
      </p:sp>
      <p:sp>
        <p:nvSpPr>
          <p:cNvPr id="16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1800" b="0" strike="noStrike" spc="-1">
              <a:latin typeface="Calibri"/>
            </a:endParaRPr>
          </a:p>
        </p:txBody>
      </p:sp>
      <p:sp>
        <p:nvSpPr>
          <p:cNvPr id="17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1800" b="0" strike="noStrike" spc="-1">
              <a:latin typeface="Calibri"/>
            </a:endParaRPr>
          </a:p>
        </p:txBody>
      </p:sp>
      <p:sp>
        <p:nvSpPr>
          <p:cNvPr id="18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1800" b="0" strike="noStrike" spc="-1">
              <a:latin typeface="Calibri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ru-RU" sz="1800" b="0" strike="noStrike" spc="-1">
              <a:latin typeface="Calibri"/>
            </a:endParaRPr>
          </a:p>
        </p:txBody>
      </p:sp>
      <p:sp>
        <p:nvSpPr>
          <p:cNvPr id="20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1800" b="0" strike="noStrike" spc="-1">
              <a:latin typeface="Calibri"/>
            </a:endParaRPr>
          </a:p>
        </p:txBody>
      </p:sp>
      <p:sp>
        <p:nvSpPr>
          <p:cNvPr id="21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1800" b="0" strike="noStrike" spc="-1">
              <a:latin typeface="Calibri"/>
            </a:endParaRPr>
          </a:p>
        </p:txBody>
      </p:sp>
      <p:sp>
        <p:nvSpPr>
          <p:cNvPr id="22" name="PlaceHolder 4"/>
          <p:cNvSpPr>
            <a:spLocks noGrp="1"/>
          </p:cNvSpPr>
          <p:nvPr>
            <p:ph type="body"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1800" b="0" strike="noStrike" spc="-1">
              <a:latin typeface="Calibri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ru-RU" sz="1800" b="0" strike="noStrike" spc="-1">
              <a:latin typeface="Calibri"/>
            </a:endParaRPr>
          </a:p>
        </p:txBody>
      </p:sp>
      <p:sp>
        <p:nvSpPr>
          <p:cNvPr id="24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1800" b="0" strike="noStrike" spc="-1">
              <a:latin typeface="Calibri"/>
            </a:endParaRPr>
          </a:p>
        </p:txBody>
      </p:sp>
      <p:sp>
        <p:nvSpPr>
          <p:cNvPr id="25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1800" b="0" strike="noStrike" spc="-1">
              <a:latin typeface="Calibri"/>
            </a:endParaRPr>
          </a:p>
        </p:txBody>
      </p:sp>
      <p:sp>
        <p:nvSpPr>
          <p:cNvPr id="26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1800" b="0" strike="noStrike" spc="-1">
              <a:latin typeface="Calibri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bg object 16"/>
          <p:cNvPicPr/>
          <p:nvPr/>
        </p:nvPicPr>
        <p:blipFill>
          <a:blip r:embed="rId14"/>
          <a:stretch/>
        </p:blipFill>
        <p:spPr>
          <a:xfrm>
            <a:off x="0" y="0"/>
            <a:ext cx="12191760" cy="6857640"/>
          </a:xfrm>
          <a:prstGeom prst="rect">
            <a:avLst/>
          </a:prstGeom>
          <a:ln>
            <a:noFill/>
          </a:ln>
        </p:spPr>
      </p:pic>
      <p:sp>
        <p:nvSpPr>
          <p:cNvPr id="7" name="PlaceHolder 1"/>
          <p:cNvSpPr>
            <a:spLocks noGrp="1"/>
          </p:cNvSpPr>
          <p:nvPr>
            <p:ph type="title"/>
          </p:nvPr>
        </p:nvSpPr>
        <p:spPr>
          <a:xfrm>
            <a:off x="1567440" y="63720"/>
            <a:ext cx="9831240" cy="421920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r>
              <a:rPr lang="ru-RU" sz="2600" b="0" strike="noStrike" spc="-1">
                <a:latin typeface="Calibri"/>
              </a:rPr>
              <a:t>Для правки текста заглавия щёлкните мышью</a:t>
            </a:r>
          </a:p>
        </p:txBody>
      </p:sp>
      <p:sp>
        <p:nvSpPr>
          <p:cNvPr id="2" name="PlaceHolder 2"/>
          <p:cNvSpPr>
            <a:spLocks noGrp="1"/>
          </p:cNvSpPr>
          <p:nvPr>
            <p:ph type="body"/>
          </p:nvPr>
        </p:nvSpPr>
        <p:spPr>
          <a:xfrm>
            <a:off x="609480" y="1577520"/>
            <a:ext cx="10972440" cy="4525920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1800" b="0" strike="noStrike" spc="-1">
                <a:latin typeface="Calibri"/>
              </a:rPr>
              <a:t>Для правки структуры щёлкните мышью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1800" b="0" strike="noStrike" spc="-1">
                <a:latin typeface="Calibri"/>
              </a:rPr>
              <a:t>Второй уровень структуры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1800" b="0" strike="noStrike" spc="-1">
                <a:latin typeface="Calibri"/>
              </a:rPr>
              <a:t>Третий уровень структуры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1800" b="0" strike="noStrike" spc="-1">
                <a:latin typeface="Calibri"/>
              </a:rPr>
              <a:t>Четвёртый уровень структуры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1800" b="0" strike="noStrike" spc="-1">
                <a:latin typeface="Calibri"/>
              </a:rPr>
              <a:t>Пятый уровень структуры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1800" b="0" strike="noStrike" spc="-1">
                <a:latin typeface="Calibri"/>
              </a:rPr>
              <a:t>Шестой уровень структуры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1800" b="0" strike="noStrike" spc="-1">
                <a:latin typeface="Calibri"/>
              </a:rPr>
              <a:t>Седьмой уровень структуры</a:t>
            </a:r>
          </a:p>
        </p:txBody>
      </p:sp>
      <p:sp>
        <p:nvSpPr>
          <p:cNvPr id="3" name="PlaceHolder 3"/>
          <p:cNvSpPr>
            <a:spLocks noGrp="1"/>
          </p:cNvSpPr>
          <p:nvPr>
            <p:ph type="ftr"/>
          </p:nvPr>
        </p:nvSpPr>
        <p:spPr>
          <a:xfrm>
            <a:off x="4145400" y="6378120"/>
            <a:ext cx="3900960" cy="342720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endParaRPr lang="ru-RU" sz="2400" b="0" strike="noStrike" spc="-1">
              <a:latin typeface="Times New Roman"/>
            </a:endParaRPr>
          </a:p>
        </p:txBody>
      </p:sp>
      <p:sp>
        <p:nvSpPr>
          <p:cNvPr id="4" name="PlaceHolder 4"/>
          <p:cNvSpPr>
            <a:spLocks noGrp="1"/>
          </p:cNvSpPr>
          <p:nvPr>
            <p:ph type="dt"/>
          </p:nvPr>
        </p:nvSpPr>
        <p:spPr>
          <a:xfrm>
            <a:off x="609480" y="6378120"/>
            <a:ext cx="2803680" cy="342720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endParaRPr lang="ru-RU" sz="2400" b="0" strike="noStrike" spc="-1">
              <a:latin typeface="Times New Roman"/>
            </a:endParaRPr>
          </a:p>
        </p:txBody>
      </p:sp>
      <p:sp>
        <p:nvSpPr>
          <p:cNvPr id="5" name="PlaceHolder 5"/>
          <p:cNvSpPr>
            <a:spLocks noGrp="1"/>
          </p:cNvSpPr>
          <p:nvPr>
            <p:ph type="sldNum"/>
          </p:nvPr>
        </p:nvSpPr>
        <p:spPr>
          <a:xfrm>
            <a:off x="8778240" y="6378120"/>
            <a:ext cx="2803680" cy="342720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pPr algn="r">
              <a:lnSpc>
                <a:spcPct val="100000"/>
              </a:lnSpc>
            </a:pPr>
            <a:fld id="{30C1174F-DF0E-4BD9-A18D-E5E5676427BD}" type="slidenum">
              <a:rPr lang="ru-RU" sz="1400" b="0" strike="noStrike" spc="-1">
                <a:solidFill>
                  <a:srgbClr val="B2B2B2"/>
                </a:solidFill>
                <a:latin typeface="Times New Roman"/>
              </a:rPr>
              <a:t>‹#›</a:t>
            </a:fld>
            <a:endParaRPr lang="ru-RU" sz="1400" b="0" strike="noStrike" spc="-1"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962880" y="4406760"/>
            <a:ext cx="10362720" cy="1361880"/>
          </a:xfrm>
          <a:prstGeom prst="rect">
            <a:avLst/>
          </a:prstGeo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ru-RU" sz="4000" b="1" strike="noStrike" cap="all" spc="-1">
                <a:solidFill>
                  <a:srgbClr val="000000"/>
                </a:solidFill>
                <a:latin typeface="Calibri"/>
              </a:rPr>
              <a:t>Образец заголовка</a:t>
            </a:r>
            <a:endParaRPr lang="ru-RU" sz="40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" name="PlaceHolder 2"/>
          <p:cNvSpPr>
            <a:spLocks noGrp="1"/>
          </p:cNvSpPr>
          <p:nvPr>
            <p:ph type="body"/>
          </p:nvPr>
        </p:nvSpPr>
        <p:spPr>
          <a:xfrm>
            <a:off x="962880" y="2906640"/>
            <a:ext cx="10362720" cy="1499760"/>
          </a:xfrm>
          <a:prstGeom prst="rect">
            <a:avLst/>
          </a:prstGeom>
        </p:spPr>
        <p:txBody>
          <a:bodyPr anchor="b">
            <a:noAutofit/>
          </a:bodyPr>
          <a:lstStyle/>
          <a:p>
            <a:pPr>
              <a:lnSpc>
                <a:spcPct val="100000"/>
              </a:lnSpc>
              <a:spcBef>
                <a:spcPts val="400"/>
              </a:spcBef>
            </a:pPr>
            <a:r>
              <a:rPr lang="ru-RU" sz="2000" b="0" strike="noStrike" spc="-1">
                <a:solidFill>
                  <a:srgbClr val="8B8B8B"/>
                </a:solidFill>
                <a:latin typeface="Calibri"/>
              </a:rPr>
              <a:t>Образец текста</a:t>
            </a:r>
            <a:endParaRPr lang="ru-RU" sz="20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" name="PlaceHolder 3"/>
          <p:cNvSpPr>
            <a:spLocks noGrp="1"/>
          </p:cNvSpPr>
          <p:nvPr>
            <p:ph type="dt"/>
          </p:nvPr>
        </p:nvSpPr>
        <p:spPr>
          <a:xfrm>
            <a:off x="609600" y="6356520"/>
            <a:ext cx="2844480" cy="364680"/>
          </a:xfrm>
          <a:prstGeom prst="rect">
            <a:avLst/>
          </a:prstGeom>
        </p:spPr>
        <p:txBody>
          <a:bodyPr anchor="ctr">
            <a:noAutofit/>
          </a:bodyPr>
          <a:lstStyle/>
          <a:p>
            <a:fld id="{3BBCDB81-8986-41DC-BE65-4735AB6F97C8}" type="datetime">
              <a:rPr lang="ru-RU" sz="1200" spc="-1">
                <a:solidFill>
                  <a:srgbClr val="8B8B8B"/>
                </a:solidFill>
                <a:latin typeface="Calibri"/>
              </a:rPr>
              <a:pPr/>
              <a:t>10.10.2022</a:t>
            </a:fld>
            <a:endParaRPr lang="ru-RU" sz="1200" spc="-1">
              <a:solidFill>
                <a:prstClr val="black"/>
              </a:solidFill>
              <a:latin typeface="Times New Roman"/>
            </a:endParaRPr>
          </a:p>
        </p:txBody>
      </p:sp>
      <p:sp>
        <p:nvSpPr>
          <p:cNvPr id="3" name="PlaceHolder 4"/>
          <p:cNvSpPr>
            <a:spLocks noGrp="1"/>
          </p:cNvSpPr>
          <p:nvPr>
            <p:ph type="ftr"/>
          </p:nvPr>
        </p:nvSpPr>
        <p:spPr>
          <a:xfrm>
            <a:off x="4165440" y="6356520"/>
            <a:ext cx="3860160" cy="364680"/>
          </a:xfrm>
          <a:prstGeom prst="rect">
            <a:avLst/>
          </a:prstGeom>
        </p:spPr>
        <p:txBody>
          <a:bodyPr anchor="ctr">
            <a:noAutofit/>
          </a:bodyPr>
          <a:lstStyle/>
          <a:p>
            <a:endParaRPr lang="ru-RU" sz="2400" spc="-1">
              <a:solidFill>
                <a:prstClr val="black"/>
              </a:solidFill>
              <a:latin typeface="Times New Roman"/>
            </a:endParaRPr>
          </a:p>
        </p:txBody>
      </p:sp>
      <p:sp>
        <p:nvSpPr>
          <p:cNvPr id="4" name="PlaceHolder 5"/>
          <p:cNvSpPr>
            <a:spLocks noGrp="1"/>
          </p:cNvSpPr>
          <p:nvPr>
            <p:ph type="sldNum"/>
          </p:nvPr>
        </p:nvSpPr>
        <p:spPr>
          <a:xfrm>
            <a:off x="8737440" y="6356520"/>
            <a:ext cx="2844480" cy="364680"/>
          </a:xfrm>
          <a:prstGeom prst="rect">
            <a:avLst/>
          </a:prstGeom>
        </p:spPr>
        <p:txBody>
          <a:bodyPr anchor="ctr">
            <a:noAutofit/>
          </a:bodyPr>
          <a:lstStyle/>
          <a:p>
            <a:pPr algn="r"/>
            <a:fld id="{BB7FB276-48B5-4427-B3FC-565A5F3CBD6F}" type="slidenum">
              <a:rPr lang="ru-RU" sz="1200" spc="-1">
                <a:solidFill>
                  <a:srgbClr val="8B8B8B"/>
                </a:solidFill>
                <a:latin typeface="Calibri"/>
              </a:rPr>
              <a:pPr algn="r"/>
              <a:t>‹#›</a:t>
            </a:fld>
            <a:endParaRPr lang="ru-RU" sz="1200" spc="-1">
              <a:solidFill>
                <a:prstClr val="black"/>
              </a:solidFill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3125794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6" r:id="rId9"/>
    <p:sldLayoutId id="2147483697" r:id="rId10"/>
    <p:sldLayoutId id="2147483698" r:id="rId11"/>
    <p:sldLayoutId id="2147483699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4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3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13" Type="http://schemas.openxmlformats.org/officeDocument/2006/relationships/image" Target="../media/image39.jpeg"/><Relationship Id="rId3" Type="http://schemas.openxmlformats.org/officeDocument/2006/relationships/image" Target="../media/image29.png"/><Relationship Id="rId7" Type="http://schemas.openxmlformats.org/officeDocument/2006/relationships/image" Target="../media/image33.png"/><Relationship Id="rId12" Type="http://schemas.openxmlformats.org/officeDocument/2006/relationships/image" Target="../media/image38.pn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2.png"/><Relationship Id="rId11" Type="http://schemas.openxmlformats.org/officeDocument/2006/relationships/image" Target="../media/image37.png"/><Relationship Id="rId5" Type="http://schemas.openxmlformats.org/officeDocument/2006/relationships/image" Target="../media/image31.png"/><Relationship Id="rId10" Type="http://schemas.openxmlformats.org/officeDocument/2006/relationships/image" Target="../media/image36.png"/><Relationship Id="rId4" Type="http://schemas.openxmlformats.org/officeDocument/2006/relationships/image" Target="../media/image30.png"/><Relationship Id="rId9" Type="http://schemas.openxmlformats.org/officeDocument/2006/relationships/image" Target="../media/image3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4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447" y="0"/>
            <a:ext cx="11581920" cy="6931433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86047" y="298488"/>
            <a:ext cx="10972320" cy="609398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География                  – это наука о Земле.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/>
          </p:nvPr>
        </p:nvSpPr>
        <p:spPr>
          <a:xfrm>
            <a:off x="673396" y="5359906"/>
            <a:ext cx="10972320" cy="1292662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География</a:t>
            </a:r>
            <a:r>
              <a:rPr lang="ru-RU" dirty="0"/>
              <a:t> – это </a:t>
            </a:r>
            <a:r>
              <a:rPr lang="ru-RU" b="1" dirty="0"/>
              <a:t>наука</a:t>
            </a:r>
            <a:r>
              <a:rPr lang="ru-RU" dirty="0"/>
              <a:t> </a:t>
            </a:r>
            <a:r>
              <a:rPr lang="ru-RU" b="1" dirty="0"/>
              <a:t>о</a:t>
            </a:r>
            <a:r>
              <a:rPr lang="ru-RU" dirty="0"/>
              <a:t> природных условиях земной поверхности, населении Земли и его хозяйственной деятельности.</a:t>
            </a:r>
          </a:p>
        </p:txBody>
      </p:sp>
    </p:spTree>
    <p:extLst>
      <p:ext uri="{BB962C8B-B14F-4D97-AF65-F5344CB8AC3E}">
        <p14:creationId xmlns:p14="http://schemas.microsoft.com/office/powerpoint/2010/main" val="13183357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/>
          <p:cNvPicPr/>
          <p:nvPr/>
        </p:nvPicPr>
        <p:blipFill>
          <a:blip r:embed="rId2"/>
          <a:stretch/>
        </p:blipFill>
        <p:spPr>
          <a:xfrm>
            <a:off x="1292920" y="1197000"/>
            <a:ext cx="3989160" cy="4177800"/>
          </a:xfrm>
          <a:prstGeom prst="rect">
            <a:avLst/>
          </a:prstGeom>
          <a:ln>
            <a:noFill/>
          </a:ln>
        </p:spPr>
      </p:pic>
      <p:pic>
        <p:nvPicPr>
          <p:cNvPr id="5" name="Picture 6"/>
          <p:cNvPicPr/>
          <p:nvPr/>
        </p:nvPicPr>
        <p:blipFill>
          <a:blip r:embed="rId3">
            <a:lum contrast="36000"/>
          </a:blip>
          <a:srcRect l="1683" t="1878" r="1370" b="1907"/>
          <a:stretch/>
        </p:blipFill>
        <p:spPr>
          <a:xfrm>
            <a:off x="7023160" y="1197000"/>
            <a:ext cx="3989160" cy="4177800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6" name="CustomShape 2"/>
          <p:cNvSpPr/>
          <p:nvPr/>
        </p:nvSpPr>
        <p:spPr>
          <a:xfrm>
            <a:off x="1646200" y="223000"/>
            <a:ext cx="9092920" cy="7585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b">
            <a:noAutofit/>
          </a:bodyPr>
          <a:lstStyle/>
          <a:p>
            <a:pPr algn="ctr">
              <a:lnSpc>
                <a:spcPct val="100000"/>
              </a:lnSpc>
            </a:pPr>
            <a:r>
              <a:rPr lang="ru-RU" sz="6000" b="1" strike="noStrike" spc="-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Численность населения</a:t>
            </a:r>
            <a:endParaRPr lang="ru-RU" sz="6000" b="0" strike="noStrike" spc="-1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CustomShape 3"/>
          <p:cNvSpPr/>
          <p:nvPr/>
        </p:nvSpPr>
        <p:spPr>
          <a:xfrm>
            <a:off x="2070840" y="5663000"/>
            <a:ext cx="8243640" cy="943560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 algn="ctr">
              <a:lnSpc>
                <a:spcPct val="100000"/>
              </a:lnSpc>
              <a:spcBef>
                <a:spcPts val="1400"/>
              </a:spcBef>
            </a:pPr>
            <a:r>
              <a:rPr lang="ru-RU" sz="2800" b="1" strike="noStrike" spc="-1" dirty="0">
                <a:solidFill>
                  <a:srgbClr val="000066"/>
                </a:solidFill>
                <a:latin typeface="Calibri"/>
              </a:rPr>
              <a:t>Чем грозят человечеству такие стремительные темпы роста населения?</a:t>
            </a:r>
            <a:endParaRPr lang="ru-RU" sz="2800" b="0" strike="noStrike" spc="-1" dirty="0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589986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 additive="repl">
                                        <p:cTn id="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/>
          <p:nvPr/>
        </p:nvPicPr>
        <p:blipFill>
          <a:blip r:embed="rId2"/>
          <a:stretch/>
        </p:blipFill>
        <p:spPr>
          <a:xfrm>
            <a:off x="651400" y="167720"/>
            <a:ext cx="2238040" cy="1584763"/>
          </a:xfrm>
          <a:prstGeom prst="rect">
            <a:avLst/>
          </a:prstGeom>
          <a:ln>
            <a:noFill/>
          </a:ln>
        </p:spPr>
      </p:pic>
      <p:sp>
        <p:nvSpPr>
          <p:cNvPr id="5" name="CustomShape 2"/>
          <p:cNvSpPr/>
          <p:nvPr/>
        </p:nvSpPr>
        <p:spPr>
          <a:xfrm>
            <a:off x="3277620" y="520884"/>
            <a:ext cx="7147080" cy="767987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ru-RU" sz="4400" b="1" strike="noStrike" spc="-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Нехватка пресной воды</a:t>
            </a:r>
            <a:endParaRPr lang="ru-RU" sz="4400" b="0" strike="noStrike" spc="-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Picture 4"/>
          <p:cNvPicPr/>
          <p:nvPr/>
        </p:nvPicPr>
        <p:blipFill>
          <a:blip r:embed="rId3"/>
          <a:stretch/>
        </p:blipFill>
        <p:spPr>
          <a:xfrm>
            <a:off x="9485740" y="1790446"/>
            <a:ext cx="2238040" cy="1584763"/>
          </a:xfrm>
          <a:prstGeom prst="rect">
            <a:avLst/>
          </a:prstGeom>
          <a:ln>
            <a:noFill/>
          </a:ln>
        </p:spPr>
      </p:pic>
      <p:sp>
        <p:nvSpPr>
          <p:cNvPr id="7" name="CustomShape 3"/>
          <p:cNvSpPr/>
          <p:nvPr/>
        </p:nvSpPr>
        <p:spPr>
          <a:xfrm>
            <a:off x="651400" y="2198833"/>
            <a:ext cx="8650840" cy="767987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90000" tIns="45000" rIns="90000" bIns="45000">
            <a:spAutoFit/>
          </a:bodyPr>
          <a:lstStyle/>
          <a:p>
            <a:pPr algn="just">
              <a:lnSpc>
                <a:spcPct val="100000"/>
              </a:lnSpc>
            </a:pPr>
            <a:r>
              <a:rPr lang="ru-RU" sz="4400" b="1" strike="noStrike" spc="-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Нехватка земельных угодий</a:t>
            </a:r>
            <a:endParaRPr lang="ru-RU" sz="4400" b="0" strike="noStrike" spc="-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Picture 6"/>
          <p:cNvPicPr/>
          <p:nvPr/>
        </p:nvPicPr>
        <p:blipFill>
          <a:blip r:embed="rId4"/>
          <a:stretch/>
        </p:blipFill>
        <p:spPr>
          <a:xfrm>
            <a:off x="651400" y="3467008"/>
            <a:ext cx="2225790" cy="1584763"/>
          </a:xfrm>
          <a:prstGeom prst="rect">
            <a:avLst/>
          </a:prstGeom>
          <a:ln>
            <a:noFill/>
          </a:ln>
        </p:spPr>
      </p:pic>
      <p:sp>
        <p:nvSpPr>
          <p:cNvPr id="9" name="CustomShape 4"/>
          <p:cNvSpPr/>
          <p:nvPr/>
        </p:nvSpPr>
        <p:spPr>
          <a:xfrm>
            <a:off x="3052940" y="3790189"/>
            <a:ext cx="9240660" cy="767987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ru-RU" sz="4400" b="1" strike="noStrike" spc="-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Дефицит минеральных ресурсов</a:t>
            </a:r>
            <a:endParaRPr lang="ru-RU" sz="4400" b="0" strike="noStrike" spc="-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" name="Picture 8"/>
          <p:cNvPicPr/>
          <p:nvPr/>
        </p:nvPicPr>
        <p:blipFill>
          <a:blip r:embed="rId5"/>
          <a:stretch/>
        </p:blipFill>
        <p:spPr>
          <a:xfrm>
            <a:off x="9485740" y="5051771"/>
            <a:ext cx="2238040" cy="1732443"/>
          </a:xfrm>
          <a:prstGeom prst="rect">
            <a:avLst/>
          </a:prstGeom>
          <a:ln>
            <a:noFill/>
          </a:ln>
        </p:spPr>
      </p:pic>
      <p:sp>
        <p:nvSpPr>
          <p:cNvPr id="11" name="CustomShape 5"/>
          <p:cNvSpPr/>
          <p:nvPr/>
        </p:nvSpPr>
        <p:spPr>
          <a:xfrm>
            <a:off x="196980" y="5533998"/>
            <a:ext cx="9288760" cy="767987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90000" tIns="45000" rIns="90000" bIns="4500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4300" b="1" strike="noStrike" spc="-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Нехватка жизненного </a:t>
            </a:r>
            <a:r>
              <a:rPr lang="ru-RU" sz="4300" b="1" strike="noStrike" spc="-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пространства</a:t>
            </a:r>
            <a:endParaRPr lang="ru-RU" sz="4300" b="1" strike="noStrike" spc="-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620521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1920" y="1483420"/>
            <a:ext cx="12070080" cy="52014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3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Воспроизводство населения </a:t>
            </a:r>
            <a:r>
              <a:rPr lang="ru-RU" sz="3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это совокупность процессов рождаемости, смертности и естественного прироста.</a:t>
            </a:r>
          </a:p>
          <a:p>
            <a:pPr algn="just"/>
            <a:endParaRPr lang="ru-RU" sz="3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3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3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Рождаемость</a:t>
            </a:r>
            <a:r>
              <a:rPr lang="ru-RU" sz="3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 количество родившихся на 1000 человек за 1 год.</a:t>
            </a:r>
          </a:p>
          <a:p>
            <a:pPr algn="just"/>
            <a:endParaRPr lang="ru-RU" sz="3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3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Смертность</a:t>
            </a:r>
            <a:r>
              <a:rPr lang="ru-RU" sz="3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 количество умерших на 1000 человек за 1 год.</a:t>
            </a:r>
          </a:p>
          <a:p>
            <a:pPr algn="just"/>
            <a:endParaRPr lang="ru-RU" sz="3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3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3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Естественный прирост </a:t>
            </a:r>
            <a:r>
              <a:rPr lang="ru-RU" sz="3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разница между родившимися и умершими.</a:t>
            </a:r>
          </a:p>
          <a:p>
            <a:pPr algn="just"/>
            <a:endParaRPr lang="ru-RU" sz="3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3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3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Демографический взрыв</a:t>
            </a:r>
            <a:r>
              <a:rPr lang="ru-RU" sz="3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 сверхвысокие темпы роста численности населения. </a:t>
            </a:r>
            <a:endParaRPr lang="ru-RU" sz="3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743916" y="186174"/>
            <a:ext cx="9408601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54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Демографические процессы: </a:t>
            </a:r>
            <a:endParaRPr lang="ru-RU" sz="5400" b="1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041550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Shape 1"/>
          <p:cNvSpPr txBox="1"/>
          <p:nvPr/>
        </p:nvSpPr>
        <p:spPr>
          <a:xfrm>
            <a:off x="2877530" y="60958"/>
            <a:ext cx="8531050" cy="843720"/>
          </a:xfrm>
          <a:prstGeom prst="rect">
            <a:avLst/>
          </a:prstGeom>
          <a:noFill/>
          <a:ln>
            <a:noFill/>
          </a:ln>
        </p:spPr>
        <p:txBody>
          <a:bodyPr wrap="square" lIns="0" tIns="12600" rIns="0" bIns="0">
            <a:spAutoFit/>
          </a:bodyPr>
          <a:lstStyle/>
          <a:p>
            <a:pPr marL="12600">
              <a:lnSpc>
                <a:spcPct val="100000"/>
              </a:lnSpc>
              <a:spcBef>
                <a:spcPts val="99"/>
              </a:spcBef>
            </a:pPr>
            <a:r>
              <a:rPr lang="ru-RU" sz="5400" b="1" strike="noStrike" spc="-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Естественный прирост</a:t>
            </a:r>
            <a:endParaRPr lang="ru-RU" sz="5400" b="0" strike="noStrike" spc="-1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CustomShape 2"/>
          <p:cNvSpPr/>
          <p:nvPr/>
        </p:nvSpPr>
        <p:spPr>
          <a:xfrm>
            <a:off x="1576486" y="1008564"/>
            <a:ext cx="9371428" cy="7052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0" tIns="12600" rIns="0" bIns="0">
            <a:spAutoFit/>
          </a:bodyPr>
          <a:lstStyle/>
          <a:p>
            <a:pPr marL="12600" algn="just">
              <a:lnSpc>
                <a:spcPts val="2741"/>
              </a:lnSpc>
              <a:spcBef>
                <a:spcPts val="99"/>
              </a:spcBef>
            </a:pPr>
            <a:r>
              <a:rPr lang="ru-RU" sz="2800" b="0" strike="noStrike" spc="-1" dirty="0" smtClean="0">
                <a:latin typeface="Century Gothic"/>
              </a:rPr>
              <a:t>  </a:t>
            </a:r>
            <a:r>
              <a:rPr lang="ru-RU" sz="2800" b="0" strike="noStrike" spc="-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Это</a:t>
            </a:r>
            <a:r>
              <a:rPr lang="ru-RU" sz="2800" b="0" strike="noStrike" spc="-15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0" strike="noStrike" spc="-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разница</a:t>
            </a:r>
            <a:r>
              <a:rPr lang="ru-RU" sz="2800" b="0" strike="noStrike" spc="-32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0" strike="noStrike" spc="-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между</a:t>
            </a:r>
            <a:r>
              <a:rPr lang="ru-RU" sz="2800" b="0" strike="noStrike" spc="-12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0" strike="noStrike" spc="-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количеством</a:t>
            </a:r>
            <a:r>
              <a:rPr lang="ru-RU" sz="2800" b="0" strike="noStrike" spc="-7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0" strike="noStrike" spc="-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родившихся</a:t>
            </a:r>
            <a:r>
              <a:rPr lang="ru-RU" sz="2800" b="0" strike="noStrike" spc="-26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0" strike="noStrike" spc="-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ru-RU" sz="2800" b="0" strike="noStrike" spc="-12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0" strike="noStrike" spc="-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умерших</a:t>
            </a:r>
            <a:r>
              <a:rPr lang="ru-RU" sz="2800" b="0" strike="noStrike" spc="4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0" strike="noStrike" spc="-26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</a:t>
            </a:r>
            <a:endParaRPr lang="ru-RU" sz="2800" b="0" strike="noStrike" spc="-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2600" algn="just">
              <a:lnSpc>
                <a:spcPts val="2741"/>
              </a:lnSpc>
            </a:pPr>
            <a:r>
              <a:rPr lang="ru-RU" sz="2800" b="0" strike="noStrike" spc="-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определенный</a:t>
            </a:r>
            <a:r>
              <a:rPr lang="ru-RU" sz="2800" b="0" strike="noStrike" spc="-12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0" strike="noStrike" spc="-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период</a:t>
            </a:r>
            <a:r>
              <a:rPr lang="ru-RU" sz="2800" b="0" strike="noStrike" spc="-7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0" strike="noStrike" spc="-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времени на</a:t>
            </a:r>
            <a:r>
              <a:rPr lang="ru-RU" sz="2800" b="0" strike="noStrike" spc="-2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0" strike="noStrike" spc="-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определенной</a:t>
            </a:r>
            <a:r>
              <a:rPr lang="ru-RU" sz="2800" b="0" strike="noStrike" spc="4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0" strike="noStrike" spc="-12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территории.</a:t>
            </a:r>
            <a:endParaRPr lang="ru-RU" sz="2800" b="0" strike="noStrike" spc="-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18" name="Group 4"/>
          <p:cNvGrpSpPr/>
          <p:nvPr/>
        </p:nvGrpSpPr>
        <p:grpSpPr>
          <a:xfrm>
            <a:off x="206640" y="1818720"/>
            <a:ext cx="5366160" cy="729720"/>
            <a:chOff x="206640" y="1818720"/>
            <a:chExt cx="5366160" cy="729720"/>
          </a:xfrm>
        </p:grpSpPr>
        <p:sp>
          <p:nvSpPr>
            <p:cNvPr id="19" name="CustomShape 5"/>
            <p:cNvSpPr/>
            <p:nvPr/>
          </p:nvSpPr>
          <p:spPr>
            <a:xfrm>
              <a:off x="206640" y="1818720"/>
              <a:ext cx="5366160" cy="729720"/>
            </a:xfrm>
            <a:custGeom>
              <a:avLst/>
              <a:gdLst/>
              <a:ahLst/>
              <a:cxnLst/>
              <a:rect l="l" t="t" r="r" b="b"/>
              <a:pathLst>
                <a:path w="5366385" h="730250">
                  <a:moveTo>
                    <a:pt x="0" y="729996"/>
                  </a:moveTo>
                  <a:lnTo>
                    <a:pt x="5366004" y="729996"/>
                  </a:lnTo>
                  <a:lnTo>
                    <a:pt x="5366004" y="0"/>
                  </a:lnTo>
                  <a:lnTo>
                    <a:pt x="0" y="0"/>
                  </a:lnTo>
                  <a:lnTo>
                    <a:pt x="0" y="729996"/>
                  </a:lnTo>
                  <a:close/>
                </a:path>
              </a:pathLst>
            </a:custGeom>
            <a:noFill/>
            <a:ln w="19800">
              <a:solidFill>
                <a:srgbClr val="000000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20" name="CustomShape 6"/>
            <p:cNvSpPr/>
            <p:nvPr/>
          </p:nvSpPr>
          <p:spPr>
            <a:xfrm>
              <a:off x="1111320" y="2196000"/>
              <a:ext cx="2733840" cy="19800"/>
            </a:xfrm>
            <a:custGeom>
              <a:avLst/>
              <a:gdLst/>
              <a:ahLst/>
              <a:cxnLst/>
              <a:rect l="l" t="t" r="r" b="b"/>
              <a:pathLst>
                <a:path w="2734310" h="20319">
                  <a:moveTo>
                    <a:pt x="2733992" y="0"/>
                  </a:moveTo>
                  <a:lnTo>
                    <a:pt x="0" y="0"/>
                  </a:lnTo>
                  <a:lnTo>
                    <a:pt x="0" y="19812"/>
                  </a:lnTo>
                  <a:lnTo>
                    <a:pt x="2733992" y="19812"/>
                  </a:lnTo>
                  <a:lnTo>
                    <a:pt x="2733992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</p:grpSp>
      <p:sp>
        <p:nvSpPr>
          <p:cNvPr id="21" name="CustomShape 7"/>
          <p:cNvSpPr/>
          <p:nvPr/>
        </p:nvSpPr>
        <p:spPr>
          <a:xfrm>
            <a:off x="1392120" y="2211120"/>
            <a:ext cx="2186640" cy="2793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12600" rIns="0" bIns="0">
            <a:spAutoFit/>
          </a:bodyPr>
          <a:lstStyle/>
          <a:p>
            <a:pPr>
              <a:lnSpc>
                <a:spcPct val="100000"/>
              </a:lnSpc>
              <a:spcBef>
                <a:spcPts val="99"/>
              </a:spcBef>
            </a:pPr>
            <a:r>
              <a:rPr lang="ru-RU" sz="1750" b="0" strike="noStrike" spc="-1">
                <a:latin typeface="Cambria Math"/>
              </a:rPr>
              <a:t>НАСЕЛЕНИЕ</a:t>
            </a:r>
            <a:r>
              <a:rPr lang="ru-RU" sz="1750" b="0" strike="noStrike" spc="-12">
                <a:latin typeface="Cambria Math"/>
              </a:rPr>
              <a:t> СТРАНЫ</a:t>
            </a:r>
            <a:endParaRPr lang="ru-RU" sz="1750" b="0" strike="noStrike" spc="-1">
              <a:latin typeface="Arial"/>
            </a:endParaRPr>
          </a:p>
        </p:txBody>
      </p:sp>
      <p:sp>
        <p:nvSpPr>
          <p:cNvPr id="22" name="CustomShape 8"/>
          <p:cNvSpPr/>
          <p:nvPr/>
        </p:nvSpPr>
        <p:spPr>
          <a:xfrm>
            <a:off x="313020" y="1716124"/>
            <a:ext cx="5169240" cy="6685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12600" rIns="0" bIns="0">
            <a:spAutoFit/>
          </a:bodyPr>
          <a:lstStyle/>
          <a:p>
            <a:pPr marL="25560">
              <a:lnSpc>
                <a:spcPct val="100000"/>
              </a:lnSpc>
              <a:spcBef>
                <a:spcPts val="99"/>
              </a:spcBef>
            </a:pPr>
            <a:r>
              <a:rPr lang="ru-RU" sz="3600" b="0" strike="noStrike" spc="-1" baseline="-32000" dirty="0">
                <a:latin typeface="Cambria Math"/>
              </a:rPr>
              <a:t>ЕП</a:t>
            </a:r>
            <a:r>
              <a:rPr lang="ru-RU" sz="3600" b="0" strike="noStrike" spc="171" baseline="-32000" dirty="0">
                <a:latin typeface="Cambria Math"/>
              </a:rPr>
              <a:t> </a:t>
            </a:r>
            <a:r>
              <a:rPr lang="ru-RU" sz="3600" b="0" strike="noStrike" spc="-1" baseline="-32000" dirty="0">
                <a:latin typeface="Cambria Math"/>
              </a:rPr>
              <a:t>=</a:t>
            </a:r>
            <a:r>
              <a:rPr lang="ru-RU" sz="3600" b="0" strike="noStrike" spc="171" baseline="-32000" dirty="0">
                <a:latin typeface="Cambria Math"/>
              </a:rPr>
              <a:t> </a:t>
            </a:r>
            <a:r>
              <a:rPr lang="ru-RU" sz="1750" b="0" strike="noStrike" spc="-1" dirty="0">
                <a:latin typeface="Cambria Math"/>
              </a:rPr>
              <a:t>РОДИВШИЕСЯ −УМЕРШИЕ</a:t>
            </a:r>
            <a:r>
              <a:rPr lang="ru-RU" sz="1750" b="0" strike="noStrike" spc="157" dirty="0">
                <a:latin typeface="Cambria Math"/>
              </a:rPr>
              <a:t> </a:t>
            </a:r>
            <a:r>
              <a:rPr lang="ru-RU" sz="2400" b="0" strike="noStrike" spc="-1" baseline="-24000" dirty="0">
                <a:latin typeface="Calibri"/>
              </a:rPr>
              <a:t>.</a:t>
            </a:r>
            <a:r>
              <a:rPr lang="ru-RU" sz="2400" b="0" strike="noStrike" spc="239" baseline="-24000" dirty="0">
                <a:latin typeface="Calibri"/>
              </a:rPr>
              <a:t> </a:t>
            </a:r>
            <a:r>
              <a:rPr lang="ru-RU" sz="3600" b="0" strike="noStrike" spc="-1" baseline="-32000" dirty="0">
                <a:latin typeface="Calibri"/>
              </a:rPr>
              <a:t>1000</a:t>
            </a:r>
            <a:r>
              <a:rPr lang="ru-RU" sz="3600" b="0" strike="noStrike" spc="-32" baseline="-32000" dirty="0">
                <a:latin typeface="Calibri"/>
              </a:rPr>
              <a:t> </a:t>
            </a:r>
            <a:r>
              <a:rPr lang="ru-RU" sz="3600" b="0" strike="noStrike" spc="-1" baseline="-32000" dirty="0">
                <a:latin typeface="Calibri"/>
              </a:rPr>
              <a:t>=</a:t>
            </a:r>
            <a:r>
              <a:rPr lang="ru-RU" sz="3600" b="0" strike="noStrike" spc="-24" baseline="-32000" dirty="0">
                <a:latin typeface="Calibri"/>
              </a:rPr>
              <a:t> </a:t>
            </a:r>
            <a:r>
              <a:rPr lang="ru-RU" sz="3600" b="0" strike="noStrike" spc="-38" baseline="-32000" dirty="0" smtClean="0">
                <a:latin typeface="Calibri"/>
              </a:rPr>
              <a:t>(‰)</a:t>
            </a:r>
            <a:endParaRPr lang="ru-RU" sz="3600" b="0" strike="noStrike" spc="-1" dirty="0">
              <a:latin typeface="Arial"/>
            </a:endParaRPr>
          </a:p>
        </p:txBody>
      </p:sp>
      <p:sp>
        <p:nvSpPr>
          <p:cNvPr id="23" name="CustomShape 9"/>
          <p:cNvSpPr/>
          <p:nvPr/>
        </p:nvSpPr>
        <p:spPr>
          <a:xfrm>
            <a:off x="6142320" y="1941300"/>
            <a:ext cx="5714640" cy="529200"/>
          </a:xfrm>
          <a:prstGeom prst="rect">
            <a:avLst/>
          </a:prstGeom>
          <a:noFill/>
          <a:ln w="19800">
            <a:solidFill>
              <a:srgbClr val="000000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163080" rIns="0" bIns="0">
            <a:spAutoFit/>
          </a:bodyPr>
          <a:lstStyle/>
          <a:p>
            <a:pPr marL="281880">
              <a:lnSpc>
                <a:spcPct val="100000"/>
              </a:lnSpc>
              <a:spcBef>
                <a:spcPts val="1284"/>
              </a:spcBef>
            </a:pPr>
            <a:r>
              <a:rPr lang="ru-RU" sz="2400" b="0" strike="noStrike" spc="-1" dirty="0">
                <a:latin typeface="Cambria Math"/>
              </a:rPr>
              <a:t>ЕП</a:t>
            </a:r>
            <a:r>
              <a:rPr lang="ru-RU" sz="2400" b="0" strike="noStrike" spc="109" dirty="0">
                <a:latin typeface="Cambria Math"/>
              </a:rPr>
              <a:t> </a:t>
            </a:r>
            <a:r>
              <a:rPr lang="ru-RU" sz="2400" b="0" strike="noStrike" spc="-1" dirty="0">
                <a:latin typeface="Cambria Math"/>
              </a:rPr>
              <a:t>=</a:t>
            </a:r>
            <a:r>
              <a:rPr lang="ru-RU" sz="2400" b="0" strike="noStrike" spc="-26" dirty="0">
                <a:latin typeface="Cambria Math"/>
              </a:rPr>
              <a:t> </a:t>
            </a:r>
            <a:r>
              <a:rPr lang="ru-RU" sz="2400" b="0" strike="noStrike" spc="-12" dirty="0">
                <a:latin typeface="Calibri"/>
              </a:rPr>
              <a:t>РОДИВШИЕСЯ</a:t>
            </a:r>
            <a:r>
              <a:rPr lang="ru-RU" sz="2400" b="0" strike="noStrike" spc="-15" dirty="0">
                <a:latin typeface="Calibri"/>
              </a:rPr>
              <a:t> </a:t>
            </a:r>
            <a:r>
              <a:rPr lang="ru-RU" sz="2400" b="0" strike="noStrike" spc="-1" dirty="0">
                <a:latin typeface="Calibri"/>
              </a:rPr>
              <a:t>–</a:t>
            </a:r>
            <a:r>
              <a:rPr lang="ru-RU" sz="2400" b="0" strike="noStrike" spc="-15" dirty="0">
                <a:latin typeface="Calibri"/>
              </a:rPr>
              <a:t> </a:t>
            </a:r>
            <a:r>
              <a:rPr lang="ru-RU" sz="2400" b="0" strike="noStrike" spc="-1" dirty="0">
                <a:latin typeface="Calibri"/>
              </a:rPr>
              <a:t>УМЕРШИЕ</a:t>
            </a:r>
            <a:r>
              <a:rPr lang="ru-RU" sz="2400" b="0" strike="noStrike" spc="-35" dirty="0">
                <a:latin typeface="Calibri"/>
              </a:rPr>
              <a:t> </a:t>
            </a:r>
            <a:r>
              <a:rPr lang="ru-RU" sz="2400" b="0" strike="noStrike" spc="-1" dirty="0">
                <a:latin typeface="Calibri"/>
              </a:rPr>
              <a:t>=</a:t>
            </a:r>
            <a:r>
              <a:rPr lang="ru-RU" sz="2400" b="0" strike="noStrike" spc="-21" dirty="0">
                <a:latin typeface="Calibri"/>
              </a:rPr>
              <a:t> </a:t>
            </a:r>
            <a:r>
              <a:rPr lang="ru-RU" sz="2400" b="0" strike="noStrike" spc="-12" dirty="0">
                <a:latin typeface="Calibri"/>
              </a:rPr>
              <a:t>(чел)</a:t>
            </a:r>
            <a:endParaRPr lang="ru-RU" sz="2400" b="0" strike="noStrike" spc="-1" dirty="0">
              <a:latin typeface="Arial"/>
            </a:endParaRPr>
          </a:p>
        </p:txBody>
      </p:sp>
      <p:sp>
        <p:nvSpPr>
          <p:cNvPr id="24" name="CustomShape 10"/>
          <p:cNvSpPr/>
          <p:nvPr/>
        </p:nvSpPr>
        <p:spPr>
          <a:xfrm>
            <a:off x="923940" y="2350800"/>
            <a:ext cx="10676520" cy="875224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13320" rIns="0" bIns="0">
            <a:spAutoFit/>
          </a:bodyPr>
          <a:lstStyle/>
          <a:p>
            <a:pPr marL="38160">
              <a:lnSpc>
                <a:spcPct val="100000"/>
              </a:lnSpc>
              <a:spcBef>
                <a:spcPts val="105"/>
              </a:spcBef>
            </a:pPr>
            <a:r>
              <a:rPr lang="ru-RU" sz="8400" b="1" strike="noStrike" spc="111" baseline="-6000" dirty="0" smtClean="0">
                <a:latin typeface="Century Gothic"/>
              </a:rPr>
              <a:t> </a:t>
            </a:r>
            <a:r>
              <a:rPr lang="ru-RU" sz="2800" b="0" strike="noStrike" spc="-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Этот</a:t>
            </a:r>
            <a:r>
              <a:rPr lang="ru-RU" sz="2800" b="0" strike="noStrike" spc="4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0" strike="noStrike" spc="-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показатель</a:t>
            </a:r>
            <a:r>
              <a:rPr lang="ru-RU" sz="2800" b="0" strike="noStrike" spc="-32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0" strike="noStrike" spc="-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может</a:t>
            </a:r>
            <a:r>
              <a:rPr lang="ru-RU" sz="2800" b="0" strike="noStrike" spc="9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0" strike="noStrike" spc="-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быть</a:t>
            </a:r>
            <a:r>
              <a:rPr lang="ru-RU" sz="2800" b="0" strike="noStrike" spc="-7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0" strike="noStrike" spc="-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положительным или</a:t>
            </a:r>
            <a:r>
              <a:rPr lang="ru-RU" sz="2800" b="0" strike="noStrike" spc="-2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0" strike="noStrike" spc="-12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отрицательным.</a:t>
            </a:r>
            <a:endParaRPr lang="ru-RU" sz="2800" b="0" strike="noStrike" spc="-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25" name="Group 11"/>
          <p:cNvGrpSpPr/>
          <p:nvPr/>
        </p:nvGrpSpPr>
        <p:grpSpPr>
          <a:xfrm>
            <a:off x="1889640" y="3361024"/>
            <a:ext cx="8505360" cy="3279240"/>
            <a:chOff x="1718640" y="3308760"/>
            <a:chExt cx="8505360" cy="3279240"/>
          </a:xfrm>
        </p:grpSpPr>
        <p:pic>
          <p:nvPicPr>
            <p:cNvPr id="26" name="object 35"/>
            <p:cNvPicPr/>
            <p:nvPr/>
          </p:nvPicPr>
          <p:blipFill>
            <a:blip r:embed="rId2"/>
            <a:stretch/>
          </p:blipFill>
          <p:spPr>
            <a:xfrm>
              <a:off x="1723320" y="3313440"/>
              <a:ext cx="8496000" cy="3270240"/>
            </a:xfrm>
            <a:prstGeom prst="rect">
              <a:avLst/>
            </a:prstGeom>
            <a:ln>
              <a:noFill/>
            </a:ln>
          </p:spPr>
        </p:pic>
        <p:sp>
          <p:nvSpPr>
            <p:cNvPr id="27" name="CustomShape 12"/>
            <p:cNvSpPr/>
            <p:nvPr/>
          </p:nvSpPr>
          <p:spPr>
            <a:xfrm>
              <a:off x="1718640" y="3308760"/>
              <a:ext cx="8505360" cy="3279240"/>
            </a:xfrm>
            <a:custGeom>
              <a:avLst/>
              <a:gdLst/>
              <a:ahLst/>
              <a:cxnLst/>
              <a:rect l="l" t="t" r="r" b="b"/>
              <a:pathLst>
                <a:path w="8505825" h="3279775">
                  <a:moveTo>
                    <a:pt x="0" y="3279648"/>
                  </a:moveTo>
                  <a:lnTo>
                    <a:pt x="8505444" y="3279648"/>
                  </a:lnTo>
                  <a:lnTo>
                    <a:pt x="8505444" y="0"/>
                  </a:lnTo>
                  <a:lnTo>
                    <a:pt x="0" y="0"/>
                  </a:lnTo>
                  <a:lnTo>
                    <a:pt x="0" y="3279648"/>
                  </a:lnTo>
                  <a:close/>
                </a:path>
              </a:pathLst>
            </a:custGeom>
            <a:noFill/>
            <a:ln w="9000">
              <a:solidFill>
                <a:srgbClr val="FFFFFF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</p:grpSp>
    </p:spTree>
    <p:extLst>
      <p:ext uri="{BB962C8B-B14F-4D97-AF65-F5344CB8AC3E}">
        <p14:creationId xmlns:p14="http://schemas.microsoft.com/office/powerpoint/2010/main" val="2913997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stomShape 2"/>
          <p:cNvSpPr/>
          <p:nvPr/>
        </p:nvSpPr>
        <p:spPr>
          <a:xfrm>
            <a:off x="446374" y="462658"/>
            <a:ext cx="11366397" cy="10076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b">
            <a:noAutofit/>
          </a:bodyPr>
          <a:lstStyle/>
          <a:p>
            <a:pPr algn="ctr">
              <a:lnSpc>
                <a:spcPct val="100000"/>
              </a:lnSpc>
            </a:pPr>
            <a:r>
              <a:rPr lang="ru-RU" sz="4400" b="1" strike="noStrike" spc="-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Факторы, влияющие  на демографические процессы</a:t>
            </a:r>
            <a:endParaRPr lang="ru-RU" sz="4400" b="0" strike="noStrike" spc="-1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CustomShape 3"/>
          <p:cNvSpPr/>
          <p:nvPr/>
        </p:nvSpPr>
        <p:spPr>
          <a:xfrm>
            <a:off x="223284" y="1470298"/>
            <a:ext cx="10920221" cy="5753968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90000" tIns="45000" rIns="90000" bIns="45000">
            <a:spAutoFit/>
          </a:bodyPr>
          <a:lstStyle/>
          <a:p>
            <a:pPr marL="343080" indent="-342720">
              <a:lnSpc>
                <a:spcPct val="150000"/>
              </a:lnSpc>
              <a:buClr>
                <a:srgbClr val="000000"/>
              </a:buClr>
              <a:buFont typeface="StarSymbol"/>
              <a:buAutoNum type="arabicPeriod"/>
            </a:pPr>
            <a:r>
              <a:rPr lang="ru-RU" sz="3200" b="0" strike="noStrike" spc="-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Уровень </a:t>
            </a:r>
            <a:r>
              <a:rPr lang="ru-RU" sz="3200" b="0" strike="noStrike" spc="-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социально </a:t>
            </a:r>
            <a:r>
              <a:rPr lang="ru-RU" sz="3200" b="0" strike="noStrike" spc="-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экономического развития.</a:t>
            </a:r>
            <a:endParaRPr lang="ru-RU" sz="3200" b="0" strike="noStrike" spc="-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3080" indent="-342720">
              <a:lnSpc>
                <a:spcPct val="150000"/>
              </a:lnSpc>
              <a:buClr>
                <a:srgbClr val="000000"/>
              </a:buClr>
              <a:buFont typeface="StarSymbol"/>
              <a:buAutoNum type="arabicPeriod"/>
            </a:pPr>
            <a:r>
              <a:rPr lang="ru-RU" sz="3200" b="0" strike="noStrike" spc="-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Уровень урбанизации.</a:t>
            </a:r>
            <a:endParaRPr lang="ru-RU" sz="3200" b="0" strike="noStrike" spc="-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3080" indent="-342720">
              <a:lnSpc>
                <a:spcPct val="150000"/>
              </a:lnSpc>
              <a:buClr>
                <a:srgbClr val="000000"/>
              </a:buClr>
              <a:buFont typeface="StarSymbol"/>
              <a:buAutoNum type="arabicPeriod"/>
            </a:pPr>
            <a:r>
              <a:rPr lang="ru-RU" sz="3200" b="0" strike="noStrike" spc="-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Изменение статуса женщины.</a:t>
            </a:r>
            <a:endParaRPr lang="ru-RU" sz="3200" b="0" strike="noStrike" spc="-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3080" indent="-342720">
              <a:lnSpc>
                <a:spcPct val="150000"/>
              </a:lnSpc>
              <a:buClr>
                <a:srgbClr val="000000"/>
              </a:buClr>
              <a:buFont typeface="StarSymbol"/>
              <a:buAutoNum type="arabicPeriod"/>
            </a:pPr>
            <a:r>
              <a:rPr lang="ru-RU" sz="3200" b="0" strike="noStrike" spc="-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Увеличение доли старших возрастов («старение нации</a:t>
            </a:r>
            <a:r>
              <a:rPr lang="ru-RU" sz="3200" b="0" strike="noStrike" spc="-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»).</a:t>
            </a:r>
            <a:endParaRPr lang="ru-RU" sz="3200" b="0" strike="noStrike" spc="-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3080" indent="-342720">
              <a:lnSpc>
                <a:spcPct val="150000"/>
              </a:lnSpc>
              <a:buClr>
                <a:srgbClr val="000000"/>
              </a:buClr>
              <a:buFont typeface="StarSymbol"/>
              <a:buAutoNum type="arabicPeriod"/>
            </a:pPr>
            <a:r>
              <a:rPr lang="ru-RU" sz="3200" b="0" strike="noStrike" spc="-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Последствия войн и военных конфликтов.</a:t>
            </a:r>
            <a:endParaRPr lang="ru-RU" sz="3200" b="0" strike="noStrike" spc="-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3080" indent="-342720">
              <a:lnSpc>
                <a:spcPct val="150000"/>
              </a:lnSpc>
              <a:buClr>
                <a:srgbClr val="000000"/>
              </a:buClr>
              <a:buFont typeface="StarSymbol"/>
              <a:buAutoNum type="arabicPeriod"/>
            </a:pPr>
            <a:r>
              <a:rPr lang="ru-RU" sz="3200" b="0" strike="noStrike" spc="-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Эпидемии.</a:t>
            </a:r>
            <a:endParaRPr lang="ru-RU" sz="3200" b="0" strike="noStrike" spc="-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3080" indent="-342720">
              <a:lnSpc>
                <a:spcPct val="150000"/>
              </a:lnSpc>
              <a:buClr>
                <a:srgbClr val="000000"/>
              </a:buClr>
              <a:buFont typeface="StarSymbol"/>
              <a:buAutoNum type="arabicPeriod"/>
            </a:pPr>
            <a:r>
              <a:rPr lang="ru-RU" sz="3200" b="0" strike="noStrike" spc="-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Природные катастрофы.</a:t>
            </a:r>
            <a:endParaRPr lang="ru-RU" sz="3200" b="0" strike="noStrike" spc="-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0000"/>
              </a:lnSpc>
            </a:pPr>
            <a:endParaRPr lang="ru-RU" sz="3200" b="0" strike="noStrike" spc="-1" dirty="0">
              <a:latin typeface="Arial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18698" y="4493098"/>
            <a:ext cx="3226537" cy="22585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38809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stomShape 2"/>
          <p:cNvSpPr/>
          <p:nvPr/>
        </p:nvSpPr>
        <p:spPr>
          <a:xfrm>
            <a:off x="902068" y="0"/>
            <a:ext cx="10634258" cy="1752872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90000" tIns="45000" rIns="90000" bIns="4500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5400" b="1" strike="noStrike" spc="-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Типы воспроизводства населения мира</a:t>
            </a:r>
            <a:endParaRPr lang="ru-RU" sz="5400" b="0" strike="noStrike" spc="-1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5" name="Diagram1"/>
          <p:cNvGraphicFramePr/>
          <p:nvPr>
            <p:extLst>
              <p:ext uri="{D42A27DB-BD31-4B8C-83A1-F6EECF244321}">
                <p14:modId xmlns:p14="http://schemas.microsoft.com/office/powerpoint/2010/main" val="3072902155"/>
              </p:ext>
            </p:extLst>
          </p:nvPr>
        </p:nvGraphicFramePr>
        <p:xfrm>
          <a:off x="2187017" y="1885103"/>
          <a:ext cx="8064360" cy="4608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4967297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97712" y="531927"/>
            <a:ext cx="1177024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I тип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воспроизводства населения характерен для стран: Европы и Северной Америки, СНГ (развитые страны). </a:t>
            </a:r>
          </a:p>
          <a:p>
            <a:pPr algn="just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II тип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воспроизводства населения характерен для стран: Азии, Африки, латинской Америки (развивающиеся страны). 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2"/>
          <p:cNvPicPr/>
          <p:nvPr/>
        </p:nvPicPr>
        <p:blipFill>
          <a:blip r:embed="rId2"/>
          <a:stretch/>
        </p:blipFill>
        <p:spPr>
          <a:xfrm>
            <a:off x="297712" y="2647506"/>
            <a:ext cx="5284381" cy="3586613"/>
          </a:xfrm>
          <a:prstGeom prst="rect">
            <a:avLst/>
          </a:prstGeom>
          <a:ln w="9360">
            <a:noFill/>
          </a:ln>
        </p:spPr>
      </p:pic>
      <p:pic>
        <p:nvPicPr>
          <p:cNvPr id="7" name="Рисунок 3"/>
          <p:cNvPicPr/>
          <p:nvPr/>
        </p:nvPicPr>
        <p:blipFill>
          <a:blip r:embed="rId3"/>
          <a:stretch/>
        </p:blipFill>
        <p:spPr>
          <a:xfrm>
            <a:off x="6581552" y="2647506"/>
            <a:ext cx="5284381" cy="3586613"/>
          </a:xfrm>
          <a:prstGeom prst="rect">
            <a:avLst/>
          </a:prstGeom>
          <a:ln w="9360">
            <a:noFill/>
          </a:ln>
        </p:spPr>
      </p:pic>
    </p:spTree>
    <p:extLst>
      <p:ext uri="{BB962C8B-B14F-4D97-AF65-F5344CB8AC3E}">
        <p14:creationId xmlns:p14="http://schemas.microsoft.com/office/powerpoint/2010/main" val="797843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" name="CustomShape 1"/>
          <p:cNvSpPr/>
          <p:nvPr/>
        </p:nvSpPr>
        <p:spPr>
          <a:xfrm>
            <a:off x="1524000" y="0"/>
            <a:ext cx="9143640" cy="685764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01" name="CustomShape 2"/>
          <p:cNvSpPr/>
          <p:nvPr/>
        </p:nvSpPr>
        <p:spPr>
          <a:xfrm>
            <a:off x="1992360" y="189000"/>
            <a:ext cx="8229240" cy="13712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b">
            <a:normAutofit lnSpcReduction="10000"/>
          </a:bodyPr>
          <a:lstStyle/>
          <a:p>
            <a:pPr algn="ctr">
              <a:lnSpc>
                <a:spcPct val="100000"/>
              </a:lnSpc>
            </a:pPr>
            <a:r>
              <a:rPr lang="ru-RU" sz="4400" b="1" spc="-1">
                <a:solidFill>
                  <a:srgbClr val="000000"/>
                </a:solidFill>
                <a:latin typeface="Calibri"/>
              </a:rPr>
              <a:t>Теория демографического перехода</a:t>
            </a:r>
            <a:endParaRPr lang="ru-RU" sz="4400" spc="-1">
              <a:latin typeface="Arial"/>
            </a:endParaRPr>
          </a:p>
        </p:txBody>
      </p:sp>
      <p:sp>
        <p:nvSpPr>
          <p:cNvPr id="202" name="CustomShape 3"/>
          <p:cNvSpPr/>
          <p:nvPr/>
        </p:nvSpPr>
        <p:spPr>
          <a:xfrm>
            <a:off x="1992360" y="1700280"/>
            <a:ext cx="8229240" cy="41144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>
            <a:normAutofit/>
          </a:bodyPr>
          <a:lstStyle/>
          <a:p>
            <a:pPr marL="343080" indent="-342720"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ru-RU" sz="2500" spc="-1">
                <a:solidFill>
                  <a:srgbClr val="000000"/>
                </a:solidFill>
                <a:latin typeface="Calibri"/>
              </a:rPr>
              <a:t>объясняет последовательность смены демографических процессов</a:t>
            </a:r>
            <a:endParaRPr lang="ru-RU" sz="2500" spc="-1">
              <a:latin typeface="Arial"/>
            </a:endParaRPr>
          </a:p>
        </p:txBody>
      </p:sp>
      <p:pic>
        <p:nvPicPr>
          <p:cNvPr id="203" name="Picture 2"/>
          <p:cNvPicPr/>
          <p:nvPr/>
        </p:nvPicPr>
        <p:blipFill>
          <a:blip r:embed="rId2"/>
          <a:stretch/>
        </p:blipFill>
        <p:spPr>
          <a:xfrm>
            <a:off x="2927280" y="2637000"/>
            <a:ext cx="6667200" cy="3909600"/>
          </a:xfrm>
          <a:prstGeom prst="rect">
            <a:avLst/>
          </a:prstGeom>
          <a:ln w="9360">
            <a:noFill/>
          </a:ln>
        </p:spPr>
      </p:pic>
    </p:spTree>
    <p:extLst>
      <p:ext uri="{BB962C8B-B14F-4D97-AF65-F5344CB8AC3E}">
        <p14:creationId xmlns:p14="http://schemas.microsoft.com/office/powerpoint/2010/main" val="14216836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4" name="object 2"/>
          <p:cNvPicPr/>
          <p:nvPr/>
        </p:nvPicPr>
        <p:blipFill>
          <a:blip r:embed="rId2"/>
          <a:stretch/>
        </p:blipFill>
        <p:spPr>
          <a:xfrm>
            <a:off x="553320" y="655200"/>
            <a:ext cx="10859760" cy="5806080"/>
          </a:xfrm>
          <a:prstGeom prst="rect">
            <a:avLst/>
          </a:prstGeom>
          <a:ln>
            <a:noFill/>
          </a:ln>
        </p:spPr>
      </p:pic>
      <p:sp>
        <p:nvSpPr>
          <p:cNvPr id="265" name="TextShape 1"/>
          <p:cNvSpPr txBox="1"/>
          <p:nvPr/>
        </p:nvSpPr>
        <p:spPr>
          <a:xfrm>
            <a:off x="4839120" y="61920"/>
            <a:ext cx="6561000" cy="1157760"/>
          </a:xfrm>
          <a:prstGeom prst="rect">
            <a:avLst/>
          </a:prstGeom>
          <a:noFill/>
          <a:ln>
            <a:noFill/>
          </a:ln>
        </p:spPr>
        <p:txBody>
          <a:bodyPr lIns="0" tIns="12600" rIns="0" bIns="0">
            <a:spAutoFit/>
          </a:bodyPr>
          <a:lstStyle/>
          <a:p>
            <a:pPr marL="12600">
              <a:lnSpc>
                <a:spcPct val="100000"/>
              </a:lnSpc>
              <a:spcBef>
                <a:spcPts val="99"/>
              </a:spcBef>
            </a:pPr>
            <a:r>
              <a:rPr lang="ru-RU" sz="3600" b="1" strike="noStrike" spc="-1">
                <a:solidFill>
                  <a:srgbClr val="000000"/>
                </a:solidFill>
                <a:latin typeface="Century Gothic"/>
              </a:rPr>
              <a:t>ДЕМОГРАФИЧЕСКИЙ</a:t>
            </a:r>
            <a:r>
              <a:rPr lang="ru-RU" sz="3600" b="1" strike="noStrike" spc="-41">
                <a:solidFill>
                  <a:srgbClr val="000000"/>
                </a:solidFill>
                <a:latin typeface="Century Gothic"/>
              </a:rPr>
              <a:t> </a:t>
            </a:r>
            <a:r>
              <a:rPr lang="ru-RU" sz="3600" b="1" strike="noStrike" spc="-12">
                <a:solidFill>
                  <a:srgbClr val="000000"/>
                </a:solidFill>
                <a:latin typeface="Century Gothic"/>
              </a:rPr>
              <a:t>КРИЗИС</a:t>
            </a:r>
            <a:endParaRPr lang="ru-RU" sz="3600" b="0" strike="noStrike" spc="-1">
              <a:latin typeface="Calibri"/>
            </a:endParaRPr>
          </a:p>
        </p:txBody>
      </p:sp>
      <p:pic>
        <p:nvPicPr>
          <p:cNvPr id="266" name="object 4"/>
          <p:cNvPicPr/>
          <p:nvPr/>
        </p:nvPicPr>
        <p:blipFill>
          <a:blip r:embed="rId3"/>
          <a:stretch/>
        </p:blipFill>
        <p:spPr>
          <a:xfrm>
            <a:off x="266760" y="6591240"/>
            <a:ext cx="89640" cy="91080"/>
          </a:xfrm>
          <a:prstGeom prst="rect">
            <a:avLst/>
          </a:prstGeom>
          <a:ln>
            <a:noFill/>
          </a:ln>
        </p:spPr>
      </p:pic>
      <p:pic>
        <p:nvPicPr>
          <p:cNvPr id="267" name="object 5"/>
          <p:cNvPicPr/>
          <p:nvPr/>
        </p:nvPicPr>
        <p:blipFill>
          <a:blip r:embed="rId4"/>
          <a:stretch/>
        </p:blipFill>
        <p:spPr>
          <a:xfrm>
            <a:off x="547200" y="6592680"/>
            <a:ext cx="91080" cy="91080"/>
          </a:xfrm>
          <a:prstGeom prst="rect">
            <a:avLst/>
          </a:prstGeom>
          <a:ln>
            <a:noFill/>
          </a:ln>
        </p:spPr>
      </p:pic>
      <p:pic>
        <p:nvPicPr>
          <p:cNvPr id="268" name="object 6"/>
          <p:cNvPicPr/>
          <p:nvPr/>
        </p:nvPicPr>
        <p:blipFill>
          <a:blip r:embed="rId3"/>
          <a:stretch/>
        </p:blipFill>
        <p:spPr>
          <a:xfrm>
            <a:off x="411480" y="6591240"/>
            <a:ext cx="89640" cy="91080"/>
          </a:xfrm>
          <a:prstGeom prst="rect">
            <a:avLst/>
          </a:prstGeom>
          <a:ln>
            <a:noFill/>
          </a:ln>
        </p:spPr>
      </p:pic>
      <p:pic>
        <p:nvPicPr>
          <p:cNvPr id="269" name="object 7"/>
          <p:cNvPicPr/>
          <p:nvPr/>
        </p:nvPicPr>
        <p:blipFill>
          <a:blip r:embed="rId5"/>
          <a:stretch/>
        </p:blipFill>
        <p:spPr>
          <a:xfrm>
            <a:off x="822960" y="6592680"/>
            <a:ext cx="89640" cy="91080"/>
          </a:xfrm>
          <a:prstGeom prst="rect">
            <a:avLst/>
          </a:prstGeom>
          <a:ln>
            <a:noFill/>
          </a:ln>
        </p:spPr>
      </p:pic>
      <p:pic>
        <p:nvPicPr>
          <p:cNvPr id="270" name="object 8"/>
          <p:cNvPicPr/>
          <p:nvPr/>
        </p:nvPicPr>
        <p:blipFill>
          <a:blip r:embed="rId6"/>
          <a:stretch/>
        </p:blipFill>
        <p:spPr>
          <a:xfrm>
            <a:off x="685800" y="6595920"/>
            <a:ext cx="89640" cy="89640"/>
          </a:xfrm>
          <a:prstGeom prst="rect">
            <a:avLst/>
          </a:prstGeom>
          <a:ln>
            <a:noFill/>
          </a:ln>
        </p:spPr>
      </p:pic>
      <p:grpSp>
        <p:nvGrpSpPr>
          <p:cNvPr id="271" name="Group 2"/>
          <p:cNvGrpSpPr/>
          <p:nvPr/>
        </p:nvGrpSpPr>
        <p:grpSpPr>
          <a:xfrm>
            <a:off x="963000" y="6591240"/>
            <a:ext cx="225360" cy="92520"/>
            <a:chOff x="963000" y="6591240"/>
            <a:chExt cx="225360" cy="92520"/>
          </a:xfrm>
        </p:grpSpPr>
        <p:pic>
          <p:nvPicPr>
            <p:cNvPr id="272" name="object 10"/>
            <p:cNvPicPr/>
            <p:nvPr/>
          </p:nvPicPr>
          <p:blipFill>
            <a:blip r:embed="rId7"/>
            <a:stretch/>
          </p:blipFill>
          <p:spPr>
            <a:xfrm>
              <a:off x="1097280" y="6592680"/>
              <a:ext cx="91080" cy="91080"/>
            </a:xfrm>
            <a:prstGeom prst="rect">
              <a:avLst/>
            </a:prstGeom>
            <a:ln>
              <a:noFill/>
            </a:ln>
          </p:spPr>
        </p:pic>
        <p:pic>
          <p:nvPicPr>
            <p:cNvPr id="273" name="object 11"/>
            <p:cNvPicPr/>
            <p:nvPr/>
          </p:nvPicPr>
          <p:blipFill>
            <a:blip r:embed="rId8"/>
            <a:stretch/>
          </p:blipFill>
          <p:spPr>
            <a:xfrm>
              <a:off x="963000" y="6591240"/>
              <a:ext cx="89640" cy="91080"/>
            </a:xfrm>
            <a:prstGeom prst="rect">
              <a:avLst/>
            </a:prstGeom>
            <a:ln>
              <a:noFill/>
            </a:ln>
          </p:spPr>
        </p:pic>
      </p:grpSp>
      <p:pic>
        <p:nvPicPr>
          <p:cNvPr id="274" name="object 12"/>
          <p:cNvPicPr/>
          <p:nvPr/>
        </p:nvPicPr>
        <p:blipFill>
          <a:blip r:embed="rId9"/>
          <a:stretch/>
        </p:blipFill>
        <p:spPr>
          <a:xfrm>
            <a:off x="1370160" y="6592680"/>
            <a:ext cx="89640" cy="91080"/>
          </a:xfrm>
          <a:prstGeom prst="rect">
            <a:avLst/>
          </a:prstGeom>
          <a:ln>
            <a:noFill/>
          </a:ln>
        </p:spPr>
      </p:pic>
      <p:pic>
        <p:nvPicPr>
          <p:cNvPr id="275" name="object 13"/>
          <p:cNvPicPr/>
          <p:nvPr/>
        </p:nvPicPr>
        <p:blipFill>
          <a:blip r:embed="rId10"/>
          <a:stretch/>
        </p:blipFill>
        <p:spPr>
          <a:xfrm>
            <a:off x="1510200" y="6592680"/>
            <a:ext cx="91080" cy="91080"/>
          </a:xfrm>
          <a:prstGeom prst="rect">
            <a:avLst/>
          </a:prstGeom>
          <a:ln>
            <a:noFill/>
          </a:ln>
        </p:spPr>
      </p:pic>
      <p:pic>
        <p:nvPicPr>
          <p:cNvPr id="276" name="object 14"/>
          <p:cNvPicPr/>
          <p:nvPr/>
        </p:nvPicPr>
        <p:blipFill>
          <a:blip r:embed="rId9"/>
          <a:stretch/>
        </p:blipFill>
        <p:spPr>
          <a:xfrm>
            <a:off x="1647360" y="6592680"/>
            <a:ext cx="89640" cy="91080"/>
          </a:xfrm>
          <a:prstGeom prst="rect">
            <a:avLst/>
          </a:prstGeom>
          <a:ln>
            <a:noFill/>
          </a:ln>
        </p:spPr>
      </p:pic>
      <p:pic>
        <p:nvPicPr>
          <p:cNvPr id="277" name="object 15"/>
          <p:cNvPicPr/>
          <p:nvPr/>
        </p:nvPicPr>
        <p:blipFill>
          <a:blip r:embed="rId3"/>
          <a:stretch/>
        </p:blipFill>
        <p:spPr>
          <a:xfrm>
            <a:off x="129600" y="6591240"/>
            <a:ext cx="89640" cy="91080"/>
          </a:xfrm>
          <a:prstGeom prst="rect">
            <a:avLst/>
          </a:prstGeom>
          <a:ln>
            <a:noFill/>
          </a:ln>
        </p:spPr>
      </p:pic>
      <p:sp>
        <p:nvSpPr>
          <p:cNvPr id="278" name="CustomShape 3"/>
          <p:cNvSpPr/>
          <p:nvPr/>
        </p:nvSpPr>
        <p:spPr>
          <a:xfrm>
            <a:off x="281160" y="0"/>
            <a:ext cx="1442880" cy="6462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pic>
        <p:nvPicPr>
          <p:cNvPr id="279" name="object 27"/>
          <p:cNvPicPr/>
          <p:nvPr/>
        </p:nvPicPr>
        <p:blipFill>
          <a:blip r:embed="rId11"/>
          <a:stretch/>
        </p:blipFill>
        <p:spPr>
          <a:xfrm>
            <a:off x="553320" y="5983200"/>
            <a:ext cx="10859760" cy="478080"/>
          </a:xfrm>
          <a:prstGeom prst="rect">
            <a:avLst/>
          </a:prstGeom>
          <a:ln>
            <a:noFill/>
          </a:ln>
        </p:spPr>
      </p:pic>
      <p:sp>
        <p:nvSpPr>
          <p:cNvPr id="280" name="CustomShape 4"/>
          <p:cNvSpPr/>
          <p:nvPr/>
        </p:nvSpPr>
        <p:spPr>
          <a:xfrm>
            <a:off x="553320" y="5983200"/>
            <a:ext cx="10860120" cy="3574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113760" rIns="0" bIns="0">
            <a:spAutoFit/>
          </a:bodyPr>
          <a:lstStyle/>
          <a:p>
            <a:pPr marL="2311920">
              <a:lnSpc>
                <a:spcPct val="100000"/>
              </a:lnSpc>
              <a:spcBef>
                <a:spcPts val="893"/>
              </a:spcBef>
            </a:pPr>
            <a:r>
              <a:rPr lang="ru-RU" sz="1600" b="0" strike="noStrike" spc="-1">
                <a:solidFill>
                  <a:srgbClr val="FFFFFF"/>
                </a:solidFill>
                <a:latin typeface="Century Gothic"/>
              </a:rPr>
              <a:t>-</a:t>
            </a:r>
            <a:r>
              <a:rPr lang="ru-RU" sz="1600" b="0" strike="noStrike" spc="307">
                <a:solidFill>
                  <a:srgbClr val="FFFFFF"/>
                </a:solidFill>
                <a:latin typeface="Century Gothic"/>
              </a:rPr>
              <a:t> </a:t>
            </a:r>
            <a:r>
              <a:rPr lang="ru-RU" sz="1600" b="0" strike="noStrike" spc="-1">
                <a:solidFill>
                  <a:srgbClr val="FFFFFF"/>
                </a:solidFill>
                <a:latin typeface="Century Gothic"/>
              </a:rPr>
              <a:t>Из</a:t>
            </a:r>
            <a:r>
              <a:rPr lang="ru-RU" sz="1600" b="0" strike="noStrike" spc="-32">
                <a:solidFill>
                  <a:srgbClr val="FFFFFF"/>
                </a:solidFill>
                <a:latin typeface="Century Gothic"/>
              </a:rPr>
              <a:t> </a:t>
            </a:r>
            <a:r>
              <a:rPr lang="ru-RU" sz="1600" b="0" strike="noStrike" spc="-1">
                <a:solidFill>
                  <a:srgbClr val="FFFFFF"/>
                </a:solidFill>
                <a:latin typeface="Century Gothic"/>
              </a:rPr>
              <a:t>какого</a:t>
            </a:r>
            <a:r>
              <a:rPr lang="ru-RU" sz="1600" b="0" strike="noStrike" spc="-52">
                <a:solidFill>
                  <a:srgbClr val="FFFFFF"/>
                </a:solidFill>
                <a:latin typeface="Century Gothic"/>
              </a:rPr>
              <a:t> </a:t>
            </a:r>
            <a:r>
              <a:rPr lang="ru-RU" sz="1600" b="0" strike="noStrike" spc="-1">
                <a:solidFill>
                  <a:srgbClr val="FFFFFF"/>
                </a:solidFill>
                <a:latin typeface="Century Gothic"/>
              </a:rPr>
              <a:t>региона</a:t>
            </a:r>
            <a:r>
              <a:rPr lang="ru-RU" sz="1600" b="0" strike="noStrike" spc="-35">
                <a:solidFill>
                  <a:srgbClr val="FFFFFF"/>
                </a:solidFill>
                <a:latin typeface="Century Gothic"/>
              </a:rPr>
              <a:t> </a:t>
            </a:r>
            <a:r>
              <a:rPr lang="ru-RU" sz="1600" b="0" strike="noStrike" spc="-1">
                <a:solidFill>
                  <a:srgbClr val="FFFFFF"/>
                </a:solidFill>
                <a:latin typeface="Century Gothic"/>
              </a:rPr>
              <a:t>почти</a:t>
            </a:r>
            <a:r>
              <a:rPr lang="ru-RU" sz="1600" b="0" strike="noStrike" spc="-26">
                <a:solidFill>
                  <a:srgbClr val="FFFFFF"/>
                </a:solidFill>
                <a:latin typeface="Century Gothic"/>
              </a:rPr>
              <a:t> </a:t>
            </a:r>
            <a:r>
              <a:rPr lang="ru-RU" sz="1600" b="0" strike="noStrike" spc="-1">
                <a:solidFill>
                  <a:srgbClr val="FFFFFF"/>
                </a:solidFill>
                <a:latin typeface="Century Gothic"/>
              </a:rPr>
              <a:t>все</a:t>
            </a:r>
            <a:r>
              <a:rPr lang="ru-RU" sz="1600" b="0" strike="noStrike" spc="-35">
                <a:solidFill>
                  <a:srgbClr val="FFFFFF"/>
                </a:solidFill>
                <a:latin typeface="Century Gothic"/>
              </a:rPr>
              <a:t> </a:t>
            </a:r>
            <a:r>
              <a:rPr lang="ru-RU" sz="1600" b="0" strike="noStrike" spc="-12">
                <a:solidFill>
                  <a:srgbClr val="FFFFFF"/>
                </a:solidFill>
                <a:latin typeface="Century Gothic"/>
              </a:rPr>
              <a:t>перечисленные</a:t>
            </a:r>
            <a:r>
              <a:rPr lang="ru-RU" sz="1600" b="0" strike="noStrike" spc="-15">
                <a:solidFill>
                  <a:srgbClr val="FFFFFF"/>
                </a:solidFill>
                <a:latin typeface="Century Gothic"/>
              </a:rPr>
              <a:t> </a:t>
            </a:r>
            <a:r>
              <a:rPr lang="ru-RU" sz="1600" b="0" strike="noStrike" spc="-12">
                <a:solidFill>
                  <a:srgbClr val="FFFFFF"/>
                </a:solidFill>
                <a:latin typeface="Century Gothic"/>
              </a:rPr>
              <a:t>государства?</a:t>
            </a:r>
            <a:endParaRPr lang="ru-RU" sz="1600" b="0" strike="noStrike" spc="-1">
              <a:latin typeface="Arial"/>
            </a:endParaRPr>
          </a:p>
        </p:txBody>
      </p:sp>
      <p:pic>
        <p:nvPicPr>
          <p:cNvPr id="281" name="object 29"/>
          <p:cNvPicPr/>
          <p:nvPr/>
        </p:nvPicPr>
        <p:blipFill>
          <a:blip r:embed="rId12"/>
          <a:stretch/>
        </p:blipFill>
        <p:spPr>
          <a:xfrm>
            <a:off x="553320" y="655200"/>
            <a:ext cx="10859760" cy="926280"/>
          </a:xfrm>
          <a:prstGeom prst="rect">
            <a:avLst/>
          </a:prstGeom>
          <a:ln>
            <a:noFill/>
          </a:ln>
        </p:spPr>
      </p:pic>
      <p:sp>
        <p:nvSpPr>
          <p:cNvPr id="282" name="CustomShape 5"/>
          <p:cNvSpPr/>
          <p:nvPr/>
        </p:nvSpPr>
        <p:spPr>
          <a:xfrm>
            <a:off x="1069200" y="644040"/>
            <a:ext cx="9825480" cy="7426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12240" rIns="0" bIns="0">
            <a:spAutoFit/>
          </a:bodyPr>
          <a:lstStyle/>
          <a:p>
            <a:pPr marL="12600" algn="ctr">
              <a:lnSpc>
                <a:spcPct val="100000"/>
              </a:lnSpc>
              <a:spcBef>
                <a:spcPts val="96"/>
              </a:spcBef>
            </a:pPr>
            <a:r>
              <a:rPr lang="ru-RU" sz="1600" b="0" strike="noStrike" spc="-1">
                <a:solidFill>
                  <a:srgbClr val="FFFFFF"/>
                </a:solidFill>
                <a:latin typeface="Century Gothic"/>
              </a:rPr>
              <a:t>В</a:t>
            </a:r>
            <a:r>
              <a:rPr lang="ru-RU" sz="1600" b="0" strike="noStrike" spc="-32">
                <a:solidFill>
                  <a:srgbClr val="FFFFFF"/>
                </a:solidFill>
                <a:latin typeface="Century Gothic"/>
              </a:rPr>
              <a:t> </a:t>
            </a:r>
            <a:r>
              <a:rPr lang="ru-RU" sz="1600" b="0" strike="noStrike" spc="-12">
                <a:solidFill>
                  <a:srgbClr val="FFFFFF"/>
                </a:solidFill>
                <a:latin typeface="Century Gothic"/>
              </a:rPr>
              <a:t>настоящий</a:t>
            </a:r>
            <a:r>
              <a:rPr lang="ru-RU" sz="1600" b="0" strike="noStrike" spc="-26">
                <a:solidFill>
                  <a:srgbClr val="FFFFFF"/>
                </a:solidFill>
                <a:latin typeface="Century Gothic"/>
              </a:rPr>
              <a:t> </a:t>
            </a:r>
            <a:r>
              <a:rPr lang="ru-RU" sz="1600" b="0" strike="noStrike" spc="-1">
                <a:solidFill>
                  <a:srgbClr val="FFFFFF"/>
                </a:solidFill>
                <a:latin typeface="Century Gothic"/>
              </a:rPr>
              <a:t>момент</a:t>
            </a:r>
            <a:r>
              <a:rPr lang="ru-RU" sz="1600" b="0" strike="noStrike" spc="-12">
                <a:solidFill>
                  <a:srgbClr val="FFFFFF"/>
                </a:solidFill>
                <a:latin typeface="Century Gothic"/>
              </a:rPr>
              <a:t> </a:t>
            </a:r>
            <a:r>
              <a:rPr lang="ru-RU" sz="1600" b="0" strike="noStrike" spc="-1">
                <a:solidFill>
                  <a:srgbClr val="FFFFFF"/>
                </a:solidFill>
                <a:latin typeface="Century Gothic"/>
              </a:rPr>
              <a:t>в</a:t>
            </a:r>
            <a:r>
              <a:rPr lang="ru-RU" sz="1600" b="0" strike="noStrike" spc="-41">
                <a:solidFill>
                  <a:srgbClr val="FFFFFF"/>
                </a:solidFill>
                <a:latin typeface="Century Gothic"/>
              </a:rPr>
              <a:t> </a:t>
            </a:r>
            <a:r>
              <a:rPr lang="ru-RU" sz="1600" b="0" strike="noStrike" spc="-1">
                <a:solidFill>
                  <a:srgbClr val="FFFFFF"/>
                </a:solidFill>
                <a:latin typeface="Century Gothic"/>
              </a:rPr>
              <a:t>мире</a:t>
            </a:r>
            <a:r>
              <a:rPr lang="ru-RU" sz="1600" b="0" strike="noStrike" spc="-26">
                <a:solidFill>
                  <a:srgbClr val="FFFFFF"/>
                </a:solidFill>
                <a:latin typeface="Century Gothic"/>
              </a:rPr>
              <a:t> </a:t>
            </a:r>
            <a:r>
              <a:rPr lang="ru-RU" sz="1600" b="0" strike="noStrike" spc="-1">
                <a:solidFill>
                  <a:srgbClr val="FFFFFF"/>
                </a:solidFill>
                <a:latin typeface="Century Gothic"/>
              </a:rPr>
              <a:t>около</a:t>
            </a:r>
            <a:r>
              <a:rPr lang="ru-RU" sz="1600" b="0" strike="noStrike" spc="-41">
                <a:solidFill>
                  <a:srgbClr val="FFFFFF"/>
                </a:solidFill>
                <a:latin typeface="Century Gothic"/>
              </a:rPr>
              <a:t> </a:t>
            </a:r>
            <a:r>
              <a:rPr lang="ru-RU" sz="1600" b="0" strike="noStrike" spc="-1">
                <a:solidFill>
                  <a:srgbClr val="FFFFFF"/>
                </a:solidFill>
                <a:latin typeface="Century Gothic"/>
              </a:rPr>
              <a:t>20</a:t>
            </a:r>
            <a:r>
              <a:rPr lang="ru-RU" sz="1600" b="0" strike="noStrike" spc="-32">
                <a:solidFill>
                  <a:srgbClr val="FFFFFF"/>
                </a:solidFill>
                <a:latin typeface="Century Gothic"/>
              </a:rPr>
              <a:t> </a:t>
            </a:r>
            <a:r>
              <a:rPr lang="ru-RU" sz="1600" b="0" strike="noStrike" spc="-1">
                <a:solidFill>
                  <a:srgbClr val="FFFFFF"/>
                </a:solidFill>
                <a:latin typeface="Century Gothic"/>
              </a:rPr>
              <a:t>государств,</a:t>
            </a:r>
            <a:r>
              <a:rPr lang="ru-RU" sz="1600" b="0" strike="noStrike" spc="-41">
                <a:solidFill>
                  <a:srgbClr val="FFFFFF"/>
                </a:solidFill>
                <a:latin typeface="Century Gothic"/>
              </a:rPr>
              <a:t> </a:t>
            </a:r>
            <a:r>
              <a:rPr lang="ru-RU" sz="1600" b="0" strike="noStrike" spc="-1">
                <a:solidFill>
                  <a:srgbClr val="FFFFFF"/>
                </a:solidFill>
                <a:latin typeface="Century Gothic"/>
              </a:rPr>
              <a:t>в</a:t>
            </a:r>
            <a:r>
              <a:rPr lang="ru-RU" sz="1600" b="0" strike="noStrike" spc="-41">
                <a:solidFill>
                  <a:srgbClr val="FFFFFF"/>
                </a:solidFill>
                <a:latin typeface="Century Gothic"/>
              </a:rPr>
              <a:t> </a:t>
            </a:r>
            <a:r>
              <a:rPr lang="ru-RU" sz="1600" b="0" strike="noStrike" spc="-1">
                <a:solidFill>
                  <a:srgbClr val="FFFFFF"/>
                </a:solidFill>
                <a:latin typeface="Century Gothic"/>
              </a:rPr>
              <a:t>которых</a:t>
            </a:r>
            <a:r>
              <a:rPr lang="ru-RU" sz="1600" b="0" strike="noStrike" spc="-35">
                <a:solidFill>
                  <a:srgbClr val="FFFFFF"/>
                </a:solidFill>
                <a:latin typeface="Century Gothic"/>
              </a:rPr>
              <a:t> </a:t>
            </a:r>
            <a:r>
              <a:rPr lang="ru-RU" sz="1600" b="0" strike="noStrike" spc="-12">
                <a:solidFill>
                  <a:srgbClr val="FFFFFF"/>
                </a:solidFill>
                <a:latin typeface="Century Gothic"/>
              </a:rPr>
              <a:t>зафиксирована</a:t>
            </a:r>
            <a:r>
              <a:rPr lang="ru-RU" sz="1600" b="0" strike="noStrike" spc="-21">
                <a:solidFill>
                  <a:srgbClr val="FFFFFF"/>
                </a:solidFill>
                <a:latin typeface="Century Gothic"/>
              </a:rPr>
              <a:t> </a:t>
            </a:r>
            <a:r>
              <a:rPr lang="ru-RU" sz="1600" b="0" strike="noStrike" spc="-12">
                <a:solidFill>
                  <a:srgbClr val="FFFFFF"/>
                </a:solidFill>
                <a:latin typeface="Century Gothic"/>
              </a:rPr>
              <a:t>депопуляция.</a:t>
            </a:r>
            <a:r>
              <a:rPr lang="ru-RU" sz="1600" b="0" strike="noStrike" spc="-26">
                <a:solidFill>
                  <a:srgbClr val="FFFFFF"/>
                </a:solidFill>
                <a:latin typeface="Century Gothic"/>
              </a:rPr>
              <a:t> Это </a:t>
            </a:r>
            <a:r>
              <a:rPr lang="ru-RU" sz="1600" b="0" strike="noStrike" spc="-1">
                <a:solidFill>
                  <a:srgbClr val="FFFFFF"/>
                </a:solidFill>
                <a:latin typeface="Century Gothic"/>
              </a:rPr>
              <a:t>означает,</a:t>
            </a:r>
            <a:r>
              <a:rPr lang="ru-RU" sz="1600" b="0" strike="noStrike" spc="-66">
                <a:solidFill>
                  <a:srgbClr val="FFFFFF"/>
                </a:solidFill>
                <a:latin typeface="Century Gothic"/>
              </a:rPr>
              <a:t> </a:t>
            </a:r>
            <a:r>
              <a:rPr lang="ru-RU" sz="1600" b="0" strike="noStrike" spc="-1">
                <a:solidFill>
                  <a:srgbClr val="FFFFFF"/>
                </a:solidFill>
                <a:latin typeface="Century Gothic"/>
              </a:rPr>
              <a:t>что</a:t>
            </a:r>
            <a:r>
              <a:rPr lang="ru-RU" sz="1600" b="0" strike="noStrike" spc="-55">
                <a:solidFill>
                  <a:srgbClr val="FFFFFF"/>
                </a:solidFill>
                <a:latin typeface="Century Gothic"/>
              </a:rPr>
              <a:t> </a:t>
            </a:r>
            <a:r>
              <a:rPr lang="ru-RU" sz="1600" b="0" strike="noStrike" spc="-1">
                <a:solidFill>
                  <a:srgbClr val="FFFFFF"/>
                </a:solidFill>
                <a:latin typeface="Century Gothic"/>
              </a:rPr>
              <a:t>в</a:t>
            </a:r>
            <a:r>
              <a:rPr lang="ru-RU" sz="1600" b="0" strike="noStrike" spc="-75">
                <a:solidFill>
                  <a:srgbClr val="FFFFFF"/>
                </a:solidFill>
                <a:latin typeface="Century Gothic"/>
              </a:rPr>
              <a:t> </a:t>
            </a:r>
            <a:r>
              <a:rPr lang="ru-RU" sz="1600" b="0" strike="noStrike" spc="-1">
                <a:solidFill>
                  <a:srgbClr val="FFFFFF"/>
                </a:solidFill>
                <a:latin typeface="Century Gothic"/>
              </a:rPr>
              <a:t>них</a:t>
            </a:r>
            <a:r>
              <a:rPr lang="ru-RU" sz="1600" b="0" strike="noStrike" spc="-66">
                <a:solidFill>
                  <a:srgbClr val="FFFFFF"/>
                </a:solidFill>
                <a:latin typeface="Century Gothic"/>
              </a:rPr>
              <a:t> </a:t>
            </a:r>
            <a:r>
              <a:rPr lang="ru-RU" sz="1600" b="0" strike="noStrike" spc="-1">
                <a:solidFill>
                  <a:srgbClr val="FFFFFF"/>
                </a:solidFill>
                <a:latin typeface="Century Gothic"/>
              </a:rPr>
              <a:t>смертность</a:t>
            </a:r>
            <a:r>
              <a:rPr lang="ru-RU" sz="1600" b="0" strike="noStrike" spc="-52">
                <a:solidFill>
                  <a:srgbClr val="FFFFFF"/>
                </a:solidFill>
                <a:latin typeface="Century Gothic"/>
              </a:rPr>
              <a:t> </a:t>
            </a:r>
            <a:r>
              <a:rPr lang="ru-RU" sz="1600" b="0" strike="noStrike" spc="-1">
                <a:solidFill>
                  <a:srgbClr val="FFFFFF"/>
                </a:solidFill>
                <a:latin typeface="Century Gothic"/>
              </a:rPr>
              <a:t>превышает</a:t>
            </a:r>
            <a:r>
              <a:rPr lang="ru-RU" sz="1600" b="0" strike="noStrike" spc="-55">
                <a:solidFill>
                  <a:srgbClr val="FFFFFF"/>
                </a:solidFill>
                <a:latin typeface="Century Gothic"/>
              </a:rPr>
              <a:t> </a:t>
            </a:r>
            <a:r>
              <a:rPr lang="ru-RU" sz="1600" b="0" strike="noStrike" spc="-12">
                <a:solidFill>
                  <a:srgbClr val="FFFFFF"/>
                </a:solidFill>
                <a:latin typeface="Century Gothic"/>
              </a:rPr>
              <a:t>рождаемость,</a:t>
            </a:r>
            <a:r>
              <a:rPr lang="ru-RU" sz="1600" b="0" strike="noStrike" spc="-55">
                <a:solidFill>
                  <a:srgbClr val="FFFFFF"/>
                </a:solidFill>
                <a:latin typeface="Century Gothic"/>
              </a:rPr>
              <a:t> </a:t>
            </a:r>
            <a:r>
              <a:rPr lang="ru-RU" sz="1600" b="0" strike="noStrike" spc="-1">
                <a:solidFill>
                  <a:srgbClr val="FFFFFF"/>
                </a:solidFill>
                <a:latin typeface="Century Gothic"/>
              </a:rPr>
              <a:t>а</a:t>
            </a:r>
            <a:r>
              <a:rPr lang="ru-RU" sz="1600" b="0" strike="noStrike" spc="-72">
                <a:solidFill>
                  <a:srgbClr val="FFFFFF"/>
                </a:solidFill>
                <a:latin typeface="Century Gothic"/>
              </a:rPr>
              <a:t> </a:t>
            </a:r>
            <a:r>
              <a:rPr lang="ru-RU" sz="1600" b="0" strike="noStrike" spc="-1">
                <a:solidFill>
                  <a:srgbClr val="FFFFFF"/>
                </a:solidFill>
                <a:latin typeface="Century Gothic"/>
              </a:rPr>
              <a:t>естественный</a:t>
            </a:r>
            <a:r>
              <a:rPr lang="ru-RU" sz="1600" b="0" strike="noStrike" spc="-21">
                <a:solidFill>
                  <a:srgbClr val="FFFFFF"/>
                </a:solidFill>
                <a:latin typeface="Century Gothic"/>
              </a:rPr>
              <a:t> </a:t>
            </a:r>
            <a:r>
              <a:rPr lang="ru-RU" sz="1600" b="0" strike="noStrike" spc="-1">
                <a:solidFill>
                  <a:srgbClr val="FFFFFF"/>
                </a:solidFill>
                <a:latin typeface="Century Gothic"/>
              </a:rPr>
              <a:t>прирост</a:t>
            </a:r>
            <a:r>
              <a:rPr lang="ru-RU" sz="1600" b="0" strike="noStrike" spc="-72">
                <a:solidFill>
                  <a:srgbClr val="FFFFFF"/>
                </a:solidFill>
                <a:latin typeface="Century Gothic"/>
              </a:rPr>
              <a:t> </a:t>
            </a:r>
            <a:r>
              <a:rPr lang="ru-RU" sz="1600" b="0" strike="noStrike" spc="-12">
                <a:solidFill>
                  <a:srgbClr val="FFFFFF"/>
                </a:solidFill>
                <a:latin typeface="Century Gothic"/>
              </a:rPr>
              <a:t>является</a:t>
            </a:r>
            <a:endParaRPr lang="ru-RU" sz="1600" b="0" strike="noStrike" spc="-1">
              <a:latin typeface="Arial"/>
            </a:endParaRPr>
          </a:p>
          <a:p>
            <a:pPr marL="1800" algn="ctr">
              <a:lnSpc>
                <a:spcPct val="100000"/>
              </a:lnSpc>
            </a:pPr>
            <a:r>
              <a:rPr lang="ru-RU" sz="1600" b="0" strike="noStrike" spc="-12">
                <a:solidFill>
                  <a:srgbClr val="FFFFFF"/>
                </a:solidFill>
                <a:latin typeface="Century Gothic"/>
              </a:rPr>
              <a:t>отрицательным.</a:t>
            </a:r>
            <a:endParaRPr lang="ru-RU" sz="1600" b="0" strike="noStrike" spc="-1">
              <a:latin typeface="Arial"/>
            </a:endParaRPr>
          </a:p>
        </p:txBody>
      </p:sp>
      <p:grpSp>
        <p:nvGrpSpPr>
          <p:cNvPr id="283" name="Group 6"/>
          <p:cNvGrpSpPr/>
          <p:nvPr/>
        </p:nvGrpSpPr>
        <p:grpSpPr>
          <a:xfrm>
            <a:off x="687240" y="1418760"/>
            <a:ext cx="3142080" cy="4501800"/>
            <a:chOff x="687240" y="1418760"/>
            <a:chExt cx="3142080" cy="4501800"/>
          </a:xfrm>
        </p:grpSpPr>
        <p:pic>
          <p:nvPicPr>
            <p:cNvPr id="284" name="object 32"/>
            <p:cNvPicPr/>
            <p:nvPr/>
          </p:nvPicPr>
          <p:blipFill>
            <a:blip r:embed="rId13"/>
            <a:stretch/>
          </p:blipFill>
          <p:spPr>
            <a:xfrm>
              <a:off x="691920" y="1423440"/>
              <a:ext cx="3133080" cy="4492440"/>
            </a:xfrm>
            <a:prstGeom prst="rect">
              <a:avLst/>
            </a:prstGeom>
            <a:ln>
              <a:noFill/>
            </a:ln>
          </p:spPr>
        </p:pic>
        <p:sp>
          <p:nvSpPr>
            <p:cNvPr id="285" name="CustomShape 7"/>
            <p:cNvSpPr/>
            <p:nvPr/>
          </p:nvSpPr>
          <p:spPr>
            <a:xfrm>
              <a:off x="687240" y="1418760"/>
              <a:ext cx="3142080" cy="4501800"/>
            </a:xfrm>
            <a:custGeom>
              <a:avLst/>
              <a:gdLst/>
              <a:ahLst/>
              <a:cxnLst/>
              <a:rect l="l" t="t" r="r" b="b"/>
              <a:pathLst>
                <a:path w="3142615" h="4502150">
                  <a:moveTo>
                    <a:pt x="0" y="4501896"/>
                  </a:moveTo>
                  <a:lnTo>
                    <a:pt x="3142488" y="4501896"/>
                  </a:lnTo>
                  <a:lnTo>
                    <a:pt x="3142488" y="0"/>
                  </a:lnTo>
                  <a:lnTo>
                    <a:pt x="0" y="0"/>
                  </a:lnTo>
                  <a:lnTo>
                    <a:pt x="0" y="4501896"/>
                  </a:lnTo>
                  <a:close/>
                </a:path>
              </a:pathLst>
            </a:custGeom>
            <a:noFill/>
            <a:ln w="9000">
              <a:solidFill>
                <a:srgbClr val="C62FFF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</p:grpSp>
      <p:sp>
        <p:nvSpPr>
          <p:cNvPr id="286" name="CustomShape 8"/>
          <p:cNvSpPr/>
          <p:nvPr/>
        </p:nvSpPr>
        <p:spPr>
          <a:xfrm>
            <a:off x="1229400" y="6539040"/>
            <a:ext cx="103680" cy="1818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14040" rIns="0" bIns="0">
            <a:spAutoFit/>
          </a:bodyPr>
          <a:lstStyle/>
          <a:p>
            <a:pPr marL="12600">
              <a:lnSpc>
                <a:spcPct val="100000"/>
              </a:lnSpc>
              <a:spcBef>
                <a:spcPts val="111"/>
              </a:spcBef>
            </a:pPr>
            <a:r>
              <a:rPr lang="ru-RU" sz="1100" b="1" strike="noStrike" spc="-1">
                <a:latin typeface="Century Gothic"/>
              </a:rPr>
              <a:t>9</a:t>
            </a:r>
            <a:endParaRPr lang="ru-RU" sz="1100" b="0" strike="noStrike" spc="-1">
              <a:latin typeface="Arial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3923" y="1840054"/>
            <a:ext cx="10325100" cy="436245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921164" y="85728"/>
            <a:ext cx="6096000" cy="1754326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ctr"/>
            <a:r>
              <a:rPr lang="ru-RU" sz="5400" b="1" spc="-1" dirty="0">
                <a:solidFill>
                  <a:srgbClr val="CF2E2B"/>
                </a:solidFill>
                <a:latin typeface="Calibri"/>
              </a:rPr>
              <a:t>Демографическая </a:t>
            </a:r>
            <a:endParaRPr lang="ru-RU" sz="5400" spc="-1" dirty="0">
              <a:solidFill>
                <a:prstClr val="black"/>
              </a:solidFill>
            </a:endParaRPr>
          </a:p>
          <a:p>
            <a:pPr lvl="0" algn="ctr"/>
            <a:r>
              <a:rPr lang="ru-RU" sz="5400" b="1" spc="-1" dirty="0">
                <a:solidFill>
                  <a:srgbClr val="CF2E2B"/>
                </a:solidFill>
                <a:latin typeface="Calibri"/>
              </a:rPr>
              <a:t>ситуация в России</a:t>
            </a:r>
            <a:endParaRPr lang="ru-RU" sz="5400" spc="-1" dirty="0">
              <a:solidFill>
                <a:prstClr val="black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61139" y="353238"/>
            <a:ext cx="1530229" cy="12193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31128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вал 3"/>
          <p:cNvSpPr/>
          <p:nvPr/>
        </p:nvSpPr>
        <p:spPr>
          <a:xfrm>
            <a:off x="680484" y="914400"/>
            <a:ext cx="3997841" cy="229025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/>
              <a:t>Физическая география</a:t>
            </a:r>
          </a:p>
          <a:p>
            <a:pPr algn="ctr"/>
            <a:endParaRPr lang="ru-RU" sz="3200" dirty="0"/>
          </a:p>
        </p:txBody>
      </p:sp>
      <p:sp>
        <p:nvSpPr>
          <p:cNvPr id="7" name="Овал 6"/>
          <p:cNvSpPr/>
          <p:nvPr/>
        </p:nvSpPr>
        <p:spPr>
          <a:xfrm>
            <a:off x="6709144" y="914400"/>
            <a:ext cx="4295554" cy="229344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/>
              <a:t>Социально -  экономическая география</a:t>
            </a:r>
            <a:endParaRPr lang="ru-RU" sz="3200" dirty="0"/>
          </a:p>
        </p:txBody>
      </p:sp>
      <p:sp>
        <p:nvSpPr>
          <p:cNvPr id="11" name="Стрелка вниз 10"/>
          <p:cNvSpPr/>
          <p:nvPr/>
        </p:nvSpPr>
        <p:spPr>
          <a:xfrm>
            <a:off x="2200940" y="3207843"/>
            <a:ext cx="978195" cy="96012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988826" y="4423144"/>
            <a:ext cx="3125973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/>
              <a:t>Природа</a:t>
            </a:r>
            <a:endParaRPr lang="ru-RU" sz="3600" dirty="0"/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5337545" y="4423144"/>
            <a:ext cx="2647506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/>
              <a:t>Хозяйство</a:t>
            </a:r>
            <a:endParaRPr lang="ru-RU" sz="3600" dirty="0"/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9122737" y="4423144"/>
            <a:ext cx="2636873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/>
              <a:t>Население</a:t>
            </a:r>
            <a:endParaRPr lang="ru-RU" sz="3600" dirty="0"/>
          </a:p>
        </p:txBody>
      </p:sp>
      <p:sp>
        <p:nvSpPr>
          <p:cNvPr id="16" name="Стрелка вниз 15"/>
          <p:cNvSpPr/>
          <p:nvPr/>
        </p:nvSpPr>
        <p:spPr>
          <a:xfrm rot="1843417">
            <a:off x="7058975" y="3014946"/>
            <a:ext cx="906774" cy="111733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7" name="Рисунок 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7821307">
            <a:off x="9149021" y="2986380"/>
            <a:ext cx="963251" cy="11156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88742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1345152"/>
              </p:ext>
            </p:extLst>
          </p:nvPr>
        </p:nvGraphicFramePr>
        <p:xfrm>
          <a:off x="637309" y="748144"/>
          <a:ext cx="10687916" cy="4692073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0687916"/>
              </a:tblGrid>
              <a:tr h="4692073">
                <a:tc>
                  <a:txBody>
                    <a:bodyPr/>
                    <a:lstStyle/>
                    <a:p>
                      <a:pPr marR="71755" algn="l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Итак, мы выяснили, что численность населения мира – 7,9 </a:t>
                      </a:r>
                      <a:r>
                        <a:rPr lang="ru-RU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млр</a:t>
                      </a:r>
                      <a:r>
                        <a:rPr lang="ru-RU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человек, численность населения РФ – 146 млн. человек </a:t>
                      </a:r>
                      <a:endParaRPr lang="ru-RU" sz="2800" dirty="0" smtClean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R="71755" algn="l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endParaRPr lang="ru-RU" sz="2800" dirty="0" smtClean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R="71755" algn="l"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ru-RU" sz="2800" u="sng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Демографическая </a:t>
                      </a:r>
                      <a:r>
                        <a:rPr lang="ru-RU" sz="2800" u="sng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политика</a:t>
                      </a:r>
                      <a:r>
                        <a:rPr lang="ru-RU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– это система административных, экономических, пропагандистках и других мероприятий, с помощью которых государство воздействует на естественное движение населения (прежде всего на рождаемость) в желаемом для себя направлении.</a:t>
                      </a:r>
                    </a:p>
                    <a:p>
                      <a:pPr marL="771525" algn="just">
                        <a:spcAft>
                          <a:spcPts val="0"/>
                        </a:spcAft>
                      </a:pPr>
                      <a:r>
                        <a:rPr lang="ru-RU" sz="2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00" marR="114300" marT="0" marB="0"/>
                </a:tc>
              </a:tr>
            </a:tbl>
          </a:graphicData>
        </a:graphic>
      </p:graphicFrame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77163" y="3906009"/>
            <a:ext cx="5848061" cy="29519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87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/>
          <p:cNvPicPr/>
          <p:nvPr/>
        </p:nvPicPr>
        <p:blipFill>
          <a:blip r:embed="rId2"/>
          <a:stretch/>
        </p:blipFill>
        <p:spPr>
          <a:xfrm>
            <a:off x="1357574" y="1732709"/>
            <a:ext cx="7740244" cy="4177800"/>
          </a:xfrm>
          <a:prstGeom prst="rect">
            <a:avLst/>
          </a:prstGeom>
          <a:ln>
            <a:noFill/>
          </a:ln>
        </p:spPr>
      </p:pic>
      <p:sp>
        <p:nvSpPr>
          <p:cNvPr id="6" name="CustomShape 2"/>
          <p:cNvSpPr/>
          <p:nvPr/>
        </p:nvSpPr>
        <p:spPr>
          <a:xfrm>
            <a:off x="1655436" y="509327"/>
            <a:ext cx="9092920" cy="9740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b">
            <a:noAutofit/>
          </a:bodyPr>
          <a:lstStyle/>
          <a:p>
            <a:r>
              <a:rPr lang="ru-RU" sz="2400" dirty="0"/>
              <a:t>- Посмотрите, сколько лет понадобилось для увеличения численности населения на каждый миллиард (начиная с 1830 года</a:t>
            </a:r>
            <a:r>
              <a:rPr lang="ru-RU" sz="2400" dirty="0" smtClean="0"/>
              <a:t>).</a:t>
            </a:r>
            <a:r>
              <a:rPr lang="ru-RU" sz="2400" dirty="0"/>
              <a:t> -О чем говорят эти цифры? </a:t>
            </a:r>
          </a:p>
        </p:txBody>
      </p:sp>
    </p:spTree>
    <p:extLst>
      <p:ext uri="{BB962C8B-B14F-4D97-AF65-F5344CB8AC3E}">
        <p14:creationId xmlns:p14="http://schemas.microsoft.com/office/powerpoint/2010/main" val="20052927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/>
          </p:nvPr>
        </p:nvSpPr>
        <p:spPr>
          <a:xfrm>
            <a:off x="583320" y="105101"/>
            <a:ext cx="10972320" cy="1231106"/>
          </a:xfrm>
        </p:spPr>
        <p:txBody>
          <a:bodyPr/>
          <a:lstStyle/>
          <a:p>
            <a:r>
              <a:rPr lang="ru-RU" sz="20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Бывают такие странные географические карты, которые специально сделаны с искажениями. По-научному они называются </a:t>
            </a:r>
            <a:r>
              <a:rPr lang="ru-RU" sz="2000" i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анаморфозы. </a:t>
            </a:r>
            <a:r>
              <a:rPr lang="ru-RU" sz="20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От обычных карт анаморфозы отличаются тем, что размеры изображенных на них стран делаются пропорциональными не реальной площади этих стран, а какому-нибудь другому показателю.  (Численность населения 2021 г.)</a:t>
            </a:r>
            <a:endParaRPr lang="ru-RU" sz="2000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7928" y="1336207"/>
            <a:ext cx="11663103" cy="55217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59508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/>
          </p:nvPr>
        </p:nvSpPr>
        <p:spPr>
          <a:xfrm>
            <a:off x="738909" y="495972"/>
            <a:ext cx="10972320" cy="430887"/>
          </a:xfrm>
        </p:spPr>
        <p:txBody>
          <a:bodyPr/>
          <a:lstStyle/>
          <a:p>
            <a:r>
              <a:rPr lang="ru-RU" dirty="0"/>
              <a:t>Ч</a:t>
            </a:r>
            <a:r>
              <a:rPr lang="ru-RU" dirty="0" smtClean="0"/>
              <a:t>исленность населения 1900 г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763" y="1143000"/>
            <a:ext cx="11430000" cy="571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41923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/>
          </p:nvPr>
        </p:nvSpPr>
        <p:spPr>
          <a:xfrm>
            <a:off x="738909" y="406717"/>
            <a:ext cx="10972320" cy="609398"/>
          </a:xfrm>
        </p:spPr>
        <p:txBody>
          <a:bodyPr/>
          <a:lstStyle/>
          <a:p>
            <a:r>
              <a:rPr lang="ru-RU" dirty="0"/>
              <a:t>Ч</a:t>
            </a:r>
            <a:r>
              <a:rPr lang="ru-RU" dirty="0" smtClean="0"/>
              <a:t>исленность населения 2100 г</a:t>
            </a:r>
            <a:endParaRPr lang="ru-RU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1229" y="1143000"/>
            <a:ext cx="11430000" cy="571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65906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92003"/>
            <a:ext cx="10972320" cy="1107996"/>
          </a:xfrm>
        </p:spPr>
        <p:txBody>
          <a:bodyPr/>
          <a:lstStyle/>
          <a:p>
            <a:pPr lvl="0" indent="295910">
              <a:lnSpc>
                <a:spcPct val="100000"/>
              </a:lnSpc>
              <a:spcBef>
                <a:spcPts val="0"/>
              </a:spcBef>
            </a:pPr>
            <a:r>
              <a:rPr lang="ru-RU" sz="2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сейчас мы поиграем в игру «Если бы я был президент…» </a:t>
            </a:r>
            <a:br>
              <a:rPr lang="ru-RU" sz="2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45184877"/>
              </p:ext>
            </p:extLst>
          </p:nvPr>
        </p:nvGraphicFramePr>
        <p:xfrm>
          <a:off x="609600" y="1570181"/>
          <a:ext cx="10361612" cy="4096491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0361612"/>
              </a:tblGrid>
              <a:tr h="4096491">
                <a:tc>
                  <a:txBody>
                    <a:bodyPr/>
                    <a:lstStyle/>
                    <a:p>
                      <a:pPr marL="342900" lvl="0" indent="-342900" algn="just"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ru-RU" sz="28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Если </a:t>
                      </a:r>
                      <a:r>
                        <a:rPr lang="ru-RU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бы я был президентом развивающейся страны, то демографическая политика включала бы в себя следующие пункты…</a:t>
                      </a:r>
                    </a:p>
                    <a:p>
                      <a:pPr marL="342900" lvl="0" indent="-342900" algn="just"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ru-RU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Если бы я был президентом развитой страны, то демографическая политика включала бы в себя следующие пункты…</a:t>
                      </a:r>
                    </a:p>
                    <a:p>
                      <a:pPr marL="342900" lvl="0" indent="-342900" algn="just"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ru-RU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Если бы я был президентом России, то демографическая политика включала бы в себя следующие пункты…</a:t>
                      </a:r>
                      <a:endParaRPr lang="ru-RU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00" marR="11430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30419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41081242"/>
              </p:ext>
            </p:extLst>
          </p:nvPr>
        </p:nvGraphicFramePr>
        <p:xfrm>
          <a:off x="1212994" y="4082473"/>
          <a:ext cx="8562586" cy="1071418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8562586"/>
              </a:tblGrid>
              <a:tr h="1071418">
                <a:tc>
                  <a:txBody>
                    <a:bodyPr/>
                    <a:lstStyle/>
                    <a:p>
                      <a:pPr indent="450215" algn="just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 </a:t>
                      </a:r>
                    </a:p>
                    <a:p>
                      <a:pPr indent="450215" algn="just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 </a:t>
                      </a:r>
                    </a:p>
                    <a:p>
                      <a:pPr indent="450215" algn="ctr">
                        <a:spcAft>
                          <a:spcPts val="0"/>
                        </a:spcAft>
                      </a:pPr>
                      <a:r>
                        <a:rPr lang="ru-RU" sz="3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 благодарю вас за работу. </a:t>
                      </a:r>
                      <a:endParaRPr lang="ru-RU" sz="3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00" marR="114300" marT="0" marB="0"/>
                </a:tc>
              </a:tr>
            </a:tbl>
          </a:graphicData>
        </a:graphic>
      </p:graphicFrame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880485" y="240815"/>
            <a:ext cx="10075175" cy="32316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indent="4508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4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Домашнее задание:</a:t>
            </a:r>
            <a:endParaRPr kumimoji="0" lang="ru-RU" alt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Мини исследование:</a:t>
            </a:r>
            <a:endParaRPr kumimoji="0" lang="ru-RU" alt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Подготовить информацию, показывающую количество детей в семье вашей прабабушки, в семье бабушки, в вашей семье.</a:t>
            </a:r>
            <a:endParaRPr kumimoji="0" lang="ru-RU" alt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-Демографы, анализируя процессы рождаемости и смертности, заметили существенные изменения за последние 200 лет. Что же произошло? Ответ на этот вопрос дает теория демографического перехода. Стр.69 </a:t>
            </a:r>
            <a:endParaRPr kumimoji="0" lang="ru-RU" alt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398583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CustomShape 2"/>
          <p:cNvSpPr/>
          <p:nvPr/>
        </p:nvSpPr>
        <p:spPr>
          <a:xfrm>
            <a:off x="797443" y="803045"/>
            <a:ext cx="3902148" cy="92333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>
            <a:spAutoFit/>
          </a:bodyPr>
          <a:lstStyle/>
          <a:p>
            <a:pPr algn="ctr"/>
            <a:r>
              <a:rPr lang="ru-RU" sz="5400" b="1" spc="-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Природа</a:t>
            </a:r>
            <a:endParaRPr lang="ru-RU" sz="5400" spc="-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5" name="CustomShape 3"/>
          <p:cNvSpPr/>
          <p:nvPr/>
        </p:nvSpPr>
        <p:spPr>
          <a:xfrm>
            <a:off x="4231759" y="2049120"/>
            <a:ext cx="4339980" cy="92333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>
            <a:spAutoFit/>
          </a:bodyPr>
          <a:lstStyle/>
          <a:p>
            <a:pPr algn="ctr"/>
            <a:r>
              <a:rPr lang="ru-RU" sz="5400" b="1" spc="-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Население </a:t>
            </a:r>
            <a:endParaRPr lang="ru-RU" sz="5400" spc="-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6" name="CustomShape 4"/>
          <p:cNvSpPr/>
          <p:nvPr/>
        </p:nvSpPr>
        <p:spPr>
          <a:xfrm>
            <a:off x="7734339" y="3616180"/>
            <a:ext cx="4163494" cy="92333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>
            <a:spAutoFit/>
          </a:bodyPr>
          <a:lstStyle/>
          <a:p>
            <a:pPr algn="ctr"/>
            <a:r>
              <a:rPr lang="ru-RU" sz="5400" b="1" spc="-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Хозяйство</a:t>
            </a:r>
            <a:endParaRPr lang="ru-RU" sz="5400" spc="-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27" name="Picture 2"/>
          <p:cNvPicPr/>
          <p:nvPr/>
        </p:nvPicPr>
        <p:blipFill>
          <a:blip r:embed="rId2"/>
          <a:stretch/>
        </p:blipFill>
        <p:spPr>
          <a:xfrm>
            <a:off x="1564640" y="2049120"/>
            <a:ext cx="2587000" cy="1934520"/>
          </a:xfrm>
          <a:prstGeom prst="rect">
            <a:avLst/>
          </a:prstGeom>
          <a:ln>
            <a:noFill/>
          </a:ln>
        </p:spPr>
      </p:pic>
      <p:pic>
        <p:nvPicPr>
          <p:cNvPr id="128" name="Picture 4"/>
          <p:cNvPicPr/>
          <p:nvPr/>
        </p:nvPicPr>
        <p:blipFill>
          <a:blip r:embed="rId3"/>
          <a:stretch/>
        </p:blipFill>
        <p:spPr>
          <a:xfrm>
            <a:off x="4969965" y="3242665"/>
            <a:ext cx="2612069" cy="1934520"/>
          </a:xfrm>
          <a:prstGeom prst="rect">
            <a:avLst/>
          </a:prstGeom>
          <a:ln>
            <a:noFill/>
          </a:ln>
        </p:spPr>
      </p:pic>
      <p:pic>
        <p:nvPicPr>
          <p:cNvPr id="130" name="Picture 8"/>
          <p:cNvPicPr/>
          <p:nvPr/>
        </p:nvPicPr>
        <p:blipFill>
          <a:blip r:embed="rId4"/>
          <a:stretch/>
        </p:blipFill>
        <p:spPr>
          <a:xfrm>
            <a:off x="8571739" y="803045"/>
            <a:ext cx="2587000" cy="1934520"/>
          </a:xfrm>
          <a:prstGeom prst="rect">
            <a:avLst/>
          </a:prstGeom>
          <a:ln>
            <a:noFill/>
          </a:ln>
        </p:spPr>
      </p:pic>
      <p:pic>
        <p:nvPicPr>
          <p:cNvPr id="131" name="Picture 10"/>
          <p:cNvPicPr/>
          <p:nvPr/>
        </p:nvPicPr>
        <p:blipFill>
          <a:blip r:embed="rId5"/>
          <a:stretch/>
        </p:blipFill>
        <p:spPr>
          <a:xfrm>
            <a:off x="1564640" y="4846320"/>
            <a:ext cx="2587000" cy="1747520"/>
          </a:xfrm>
          <a:prstGeom prst="rect">
            <a:avLst/>
          </a:prstGeom>
          <a:ln>
            <a:noFill/>
          </a:ln>
        </p:spPr>
      </p:pic>
      <p:pic>
        <p:nvPicPr>
          <p:cNvPr id="129" name="Picture 6"/>
          <p:cNvPicPr/>
          <p:nvPr/>
        </p:nvPicPr>
        <p:blipFill>
          <a:blip r:embed="rId6"/>
          <a:stretch/>
        </p:blipFill>
        <p:spPr>
          <a:xfrm>
            <a:off x="8153039" y="4846320"/>
            <a:ext cx="2587000" cy="1747520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7317549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507" y="0"/>
            <a:ext cx="109727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99687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1"/>
          <p:cNvGrpSpPr/>
          <p:nvPr/>
        </p:nvGrpSpPr>
        <p:grpSpPr>
          <a:xfrm>
            <a:off x="50800" y="5529960"/>
            <a:ext cx="8453120" cy="999360"/>
            <a:chOff x="0" y="5532120"/>
            <a:chExt cx="9061200" cy="999360"/>
          </a:xfrm>
        </p:grpSpPr>
        <p:pic>
          <p:nvPicPr>
            <p:cNvPr id="5" name="object 20"/>
            <p:cNvPicPr/>
            <p:nvPr/>
          </p:nvPicPr>
          <p:blipFill>
            <a:blip r:embed="rId3"/>
            <a:stretch/>
          </p:blipFill>
          <p:spPr>
            <a:xfrm>
              <a:off x="0" y="5532120"/>
              <a:ext cx="9061200" cy="999360"/>
            </a:xfrm>
            <a:prstGeom prst="rect">
              <a:avLst/>
            </a:prstGeom>
            <a:ln>
              <a:noFill/>
            </a:ln>
          </p:spPr>
        </p:pic>
        <p:sp>
          <p:nvSpPr>
            <p:cNvPr id="6" name="CustomShape 2"/>
            <p:cNvSpPr/>
            <p:nvPr/>
          </p:nvSpPr>
          <p:spPr>
            <a:xfrm>
              <a:off x="0" y="5606640"/>
              <a:ext cx="8901720" cy="855000"/>
            </a:xfrm>
            <a:custGeom>
              <a:avLst/>
              <a:gdLst/>
              <a:ahLst/>
              <a:cxnLst/>
              <a:rect l="l" t="t" r="r" b="b"/>
              <a:pathLst>
                <a:path w="8902065" h="855345">
                  <a:moveTo>
                    <a:pt x="8901684" y="0"/>
                  </a:moveTo>
                  <a:lnTo>
                    <a:pt x="0" y="0"/>
                  </a:lnTo>
                  <a:lnTo>
                    <a:pt x="0" y="854963"/>
                  </a:lnTo>
                  <a:lnTo>
                    <a:pt x="8445373" y="854963"/>
                  </a:lnTo>
                  <a:lnTo>
                    <a:pt x="8901684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</p:grpSp>
      <p:sp>
        <p:nvSpPr>
          <p:cNvPr id="7" name="CustomShape 3"/>
          <p:cNvSpPr/>
          <p:nvPr/>
        </p:nvSpPr>
        <p:spPr>
          <a:xfrm>
            <a:off x="50800" y="5677000"/>
            <a:ext cx="5853240" cy="874497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12600" rIns="0" bIns="0">
            <a:spAutoFit/>
          </a:bodyPr>
          <a:lstStyle/>
          <a:p>
            <a:pPr marL="184680" indent="-172440">
              <a:lnSpc>
                <a:spcPct val="100000"/>
              </a:lnSpc>
              <a:spcBef>
                <a:spcPts val="99"/>
              </a:spcBef>
              <a:buClr>
                <a:srgbClr val="FFFFFF"/>
              </a:buClr>
              <a:buFont typeface="StarSymbol"/>
              <a:buChar char="-"/>
            </a:pPr>
            <a:r>
              <a:rPr lang="ru-RU" sz="1400" b="0" strike="noStrike" spc="-1" dirty="0">
                <a:solidFill>
                  <a:srgbClr val="FFFFFF"/>
                </a:solidFill>
                <a:latin typeface="Century Gothic"/>
              </a:rPr>
              <a:t>Сколько</a:t>
            </a:r>
            <a:r>
              <a:rPr lang="ru-RU" sz="1400" b="0" strike="noStrike" spc="-41" dirty="0">
                <a:solidFill>
                  <a:srgbClr val="FFFFFF"/>
                </a:solidFill>
                <a:latin typeface="Century Gothic"/>
              </a:rPr>
              <a:t> </a:t>
            </a:r>
            <a:r>
              <a:rPr lang="ru-RU" sz="1400" b="0" strike="noStrike" spc="-1" dirty="0">
                <a:solidFill>
                  <a:srgbClr val="FFFFFF"/>
                </a:solidFill>
                <a:latin typeface="Century Gothic"/>
              </a:rPr>
              <a:t>человек</a:t>
            </a:r>
            <a:r>
              <a:rPr lang="ru-RU" sz="1400" b="0" strike="noStrike" spc="-66" dirty="0">
                <a:solidFill>
                  <a:srgbClr val="FFFFFF"/>
                </a:solidFill>
                <a:latin typeface="Century Gothic"/>
              </a:rPr>
              <a:t> </a:t>
            </a:r>
            <a:r>
              <a:rPr lang="ru-RU" sz="1400" b="0" strike="noStrike" spc="-1" dirty="0">
                <a:solidFill>
                  <a:srgbClr val="FFFFFF"/>
                </a:solidFill>
                <a:latin typeface="Century Gothic"/>
              </a:rPr>
              <a:t>сейчас</a:t>
            </a:r>
            <a:r>
              <a:rPr lang="ru-RU" sz="1400" b="0" strike="noStrike" spc="-46" dirty="0">
                <a:solidFill>
                  <a:srgbClr val="FFFFFF"/>
                </a:solidFill>
                <a:latin typeface="Century Gothic"/>
              </a:rPr>
              <a:t> </a:t>
            </a:r>
            <a:r>
              <a:rPr lang="ru-RU" sz="1400" b="0" strike="noStrike" spc="-1" dirty="0">
                <a:solidFill>
                  <a:srgbClr val="FFFFFF"/>
                </a:solidFill>
                <a:latin typeface="Century Gothic"/>
              </a:rPr>
              <a:t>проживают</a:t>
            </a:r>
            <a:r>
              <a:rPr lang="ru-RU" sz="1400" b="0" strike="noStrike" spc="-41" dirty="0">
                <a:solidFill>
                  <a:srgbClr val="FFFFFF"/>
                </a:solidFill>
                <a:latin typeface="Century Gothic"/>
              </a:rPr>
              <a:t> </a:t>
            </a:r>
            <a:r>
              <a:rPr lang="ru-RU" sz="1400" b="0" strike="noStrike" spc="-1" dirty="0">
                <a:solidFill>
                  <a:srgbClr val="FFFFFF"/>
                </a:solidFill>
                <a:latin typeface="Century Gothic"/>
              </a:rPr>
              <a:t>на</a:t>
            </a:r>
            <a:r>
              <a:rPr lang="ru-RU" sz="1400" b="0" strike="noStrike" spc="-15" dirty="0">
                <a:solidFill>
                  <a:srgbClr val="FFFFFF"/>
                </a:solidFill>
                <a:latin typeface="Century Gothic"/>
              </a:rPr>
              <a:t> </a:t>
            </a:r>
            <a:r>
              <a:rPr lang="ru-RU" sz="1400" b="0" strike="noStrike" spc="-1" dirty="0">
                <a:solidFill>
                  <a:srgbClr val="FFFFFF"/>
                </a:solidFill>
                <a:latin typeface="Century Gothic"/>
              </a:rPr>
              <a:t>нашей</a:t>
            </a:r>
            <a:r>
              <a:rPr lang="ru-RU" sz="1400" b="0" strike="noStrike" spc="-21" dirty="0">
                <a:solidFill>
                  <a:srgbClr val="FFFFFF"/>
                </a:solidFill>
                <a:latin typeface="Century Gothic"/>
              </a:rPr>
              <a:t> </a:t>
            </a:r>
            <a:r>
              <a:rPr lang="ru-RU" sz="1400" b="0" strike="noStrike" spc="-12" dirty="0">
                <a:solidFill>
                  <a:srgbClr val="FFFFFF"/>
                </a:solidFill>
                <a:latin typeface="Century Gothic"/>
              </a:rPr>
              <a:t>планете?</a:t>
            </a:r>
            <a:endParaRPr lang="ru-RU" sz="1400" b="0" strike="noStrike" spc="-1" dirty="0">
              <a:latin typeface="Arial"/>
            </a:endParaRPr>
          </a:p>
          <a:p>
            <a:pPr marL="184680" indent="-172440">
              <a:lnSpc>
                <a:spcPct val="100000"/>
              </a:lnSpc>
              <a:buClr>
                <a:srgbClr val="FFFFFF"/>
              </a:buClr>
              <a:buFont typeface="StarSymbol"/>
              <a:buChar char="-"/>
            </a:pPr>
            <a:r>
              <a:rPr lang="ru-RU" sz="1400" b="0" strike="noStrike" spc="-1" dirty="0">
                <a:solidFill>
                  <a:srgbClr val="FFFFFF"/>
                </a:solidFill>
                <a:latin typeface="Century Gothic"/>
              </a:rPr>
              <a:t>В</a:t>
            </a:r>
            <a:r>
              <a:rPr lang="ru-RU" sz="1400" b="0" strike="noStrike" spc="-26" dirty="0">
                <a:solidFill>
                  <a:srgbClr val="FFFFFF"/>
                </a:solidFill>
                <a:latin typeface="Century Gothic"/>
              </a:rPr>
              <a:t> </a:t>
            </a:r>
            <a:r>
              <a:rPr lang="ru-RU" sz="1400" b="0" strike="noStrike" spc="-1" dirty="0">
                <a:solidFill>
                  <a:srgbClr val="FFFFFF"/>
                </a:solidFill>
                <a:latin typeface="Century Gothic"/>
              </a:rPr>
              <a:t>каких</a:t>
            </a:r>
            <a:r>
              <a:rPr lang="ru-RU" sz="1400" b="0" strike="noStrike" spc="-35" dirty="0">
                <a:solidFill>
                  <a:srgbClr val="FFFFFF"/>
                </a:solidFill>
                <a:latin typeface="Century Gothic"/>
              </a:rPr>
              <a:t> </a:t>
            </a:r>
            <a:r>
              <a:rPr lang="ru-RU" sz="1400" b="0" strike="noStrike" spc="-26" dirty="0">
                <a:solidFill>
                  <a:srgbClr val="FFFFFF"/>
                </a:solidFill>
                <a:latin typeface="Century Gothic"/>
              </a:rPr>
              <a:t> </a:t>
            </a:r>
            <a:r>
              <a:rPr lang="ru-RU" sz="1400" b="0" strike="noStrike" spc="-1" dirty="0">
                <a:solidFill>
                  <a:srgbClr val="FFFFFF"/>
                </a:solidFill>
                <a:latin typeface="Century Gothic"/>
              </a:rPr>
              <a:t>государствах</a:t>
            </a:r>
            <a:r>
              <a:rPr lang="ru-RU" sz="1400" b="0" strike="noStrike" spc="-55" dirty="0">
                <a:solidFill>
                  <a:srgbClr val="FFFFFF"/>
                </a:solidFill>
                <a:latin typeface="Century Gothic"/>
              </a:rPr>
              <a:t> </a:t>
            </a:r>
            <a:r>
              <a:rPr lang="ru-RU" sz="1400" b="0" strike="noStrike" spc="-1" dirty="0">
                <a:solidFill>
                  <a:srgbClr val="FFFFFF"/>
                </a:solidFill>
                <a:latin typeface="Century Gothic"/>
              </a:rPr>
              <a:t>проживает</a:t>
            </a:r>
            <a:r>
              <a:rPr lang="ru-RU" sz="1400" b="0" strike="noStrike" spc="-55" dirty="0">
                <a:solidFill>
                  <a:srgbClr val="FFFFFF"/>
                </a:solidFill>
                <a:latin typeface="Century Gothic"/>
              </a:rPr>
              <a:t> </a:t>
            </a:r>
            <a:r>
              <a:rPr lang="ru-RU" sz="1400" b="0" strike="noStrike" spc="-1" dirty="0">
                <a:solidFill>
                  <a:srgbClr val="FFFFFF"/>
                </a:solidFill>
                <a:latin typeface="Century Gothic"/>
              </a:rPr>
              <a:t>особенно</a:t>
            </a:r>
            <a:r>
              <a:rPr lang="ru-RU" sz="1400" b="0" strike="noStrike" spc="-26" dirty="0">
                <a:solidFill>
                  <a:srgbClr val="FFFFFF"/>
                </a:solidFill>
                <a:latin typeface="Century Gothic"/>
              </a:rPr>
              <a:t> </a:t>
            </a:r>
            <a:r>
              <a:rPr lang="ru-RU" sz="1400" b="0" strike="noStrike" spc="-1" dirty="0">
                <a:solidFill>
                  <a:srgbClr val="FFFFFF"/>
                </a:solidFill>
                <a:latin typeface="Century Gothic"/>
              </a:rPr>
              <a:t>много</a:t>
            </a:r>
            <a:r>
              <a:rPr lang="ru-RU" sz="1400" b="0" strike="noStrike" spc="-60" dirty="0">
                <a:solidFill>
                  <a:srgbClr val="FFFFFF"/>
                </a:solidFill>
                <a:latin typeface="Century Gothic"/>
              </a:rPr>
              <a:t> </a:t>
            </a:r>
            <a:r>
              <a:rPr lang="ru-RU" sz="1400" b="0" strike="noStrike" spc="-12" dirty="0">
                <a:solidFill>
                  <a:srgbClr val="FFFFFF"/>
                </a:solidFill>
                <a:latin typeface="Century Gothic"/>
              </a:rPr>
              <a:t>людей?</a:t>
            </a:r>
            <a:endParaRPr lang="ru-RU" sz="1400" b="0" strike="noStrike" spc="-1" dirty="0">
              <a:latin typeface="Arial"/>
            </a:endParaRPr>
          </a:p>
          <a:p>
            <a:pPr marL="184680" indent="-172440">
              <a:lnSpc>
                <a:spcPct val="100000"/>
              </a:lnSpc>
              <a:buClr>
                <a:srgbClr val="FFFFFF"/>
              </a:buClr>
              <a:buFont typeface="StarSymbol"/>
              <a:buChar char="-"/>
            </a:pPr>
            <a:r>
              <a:rPr lang="ru-RU" sz="1400" spc="-1" dirty="0" smtClean="0">
                <a:solidFill>
                  <a:srgbClr val="FFFFFF"/>
                </a:solidFill>
                <a:latin typeface="Century Gothic"/>
              </a:rPr>
              <a:t>Процессы рождаемости и смертности в мире.</a:t>
            </a:r>
            <a:endParaRPr lang="ru-RU" sz="1400" b="0" strike="noStrike" spc="-1" dirty="0">
              <a:latin typeface="Arial"/>
            </a:endParaRPr>
          </a:p>
          <a:p>
            <a:pPr marL="12240">
              <a:lnSpc>
                <a:spcPct val="100000"/>
              </a:lnSpc>
              <a:buClr>
                <a:srgbClr val="FFFFFF"/>
              </a:buClr>
            </a:pPr>
            <a:endParaRPr lang="ru-RU" sz="1400" b="0" strike="noStrike" spc="-1" dirty="0">
              <a:latin typeface="Arial"/>
            </a:endParaRPr>
          </a:p>
        </p:txBody>
      </p:sp>
      <p:sp>
        <p:nvSpPr>
          <p:cNvPr id="8" name="TextShape 4"/>
          <p:cNvSpPr txBox="1"/>
          <p:nvPr/>
        </p:nvSpPr>
        <p:spPr>
          <a:xfrm>
            <a:off x="7055895" y="2185269"/>
            <a:ext cx="5345199" cy="2228714"/>
          </a:xfrm>
          <a:prstGeom prst="rect">
            <a:avLst/>
          </a:prstGeom>
          <a:noFill/>
          <a:ln>
            <a:noFill/>
          </a:ln>
        </p:spPr>
        <p:txBody>
          <a:bodyPr wrap="square" lIns="0" tIns="12600" rIns="0" bIns="0">
            <a:spAutoFit/>
          </a:bodyPr>
          <a:lstStyle/>
          <a:p>
            <a:pPr marL="12600" algn="ctr">
              <a:lnSpc>
                <a:spcPct val="100000"/>
              </a:lnSpc>
              <a:spcBef>
                <a:spcPts val="99"/>
              </a:spcBef>
            </a:pPr>
            <a:r>
              <a:rPr lang="ru-RU" sz="4800" b="1" spc="-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Численность и воспроизводство населения</a:t>
            </a:r>
            <a:endParaRPr lang="ru-RU" sz="4800" b="1" strike="noStrike" spc="-52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12" name="Group 8"/>
          <p:cNvGrpSpPr/>
          <p:nvPr/>
        </p:nvGrpSpPr>
        <p:grpSpPr>
          <a:xfrm>
            <a:off x="0" y="470880"/>
            <a:ext cx="8554720" cy="5149080"/>
            <a:chOff x="0" y="470880"/>
            <a:chExt cx="9189360" cy="5149080"/>
          </a:xfrm>
        </p:grpSpPr>
        <p:pic>
          <p:nvPicPr>
            <p:cNvPr id="13" name="object 28"/>
            <p:cNvPicPr/>
            <p:nvPr/>
          </p:nvPicPr>
          <p:blipFill>
            <a:blip r:embed="rId4"/>
            <a:stretch/>
          </p:blipFill>
          <p:spPr>
            <a:xfrm>
              <a:off x="0" y="470880"/>
              <a:ext cx="9189360" cy="5149080"/>
            </a:xfrm>
            <a:prstGeom prst="rect">
              <a:avLst/>
            </a:prstGeom>
            <a:ln>
              <a:noFill/>
            </a:ln>
          </p:spPr>
        </p:pic>
        <p:pic>
          <p:nvPicPr>
            <p:cNvPr id="14" name="object 29"/>
            <p:cNvPicPr/>
            <p:nvPr/>
          </p:nvPicPr>
          <p:blipFill>
            <a:blip r:embed="rId5"/>
            <a:stretch/>
          </p:blipFill>
          <p:spPr>
            <a:xfrm>
              <a:off x="0" y="3011400"/>
              <a:ext cx="2933280" cy="2523240"/>
            </a:xfrm>
            <a:prstGeom prst="rect">
              <a:avLst/>
            </a:prstGeom>
            <a:ln>
              <a:noFill/>
            </a:ln>
          </p:spPr>
        </p:pic>
        <p:pic>
          <p:nvPicPr>
            <p:cNvPr id="15" name="object 30"/>
            <p:cNvPicPr/>
            <p:nvPr/>
          </p:nvPicPr>
          <p:blipFill>
            <a:blip r:embed="rId6"/>
            <a:stretch/>
          </p:blipFill>
          <p:spPr>
            <a:xfrm>
              <a:off x="0" y="678240"/>
              <a:ext cx="8901360" cy="4856760"/>
            </a:xfrm>
            <a:prstGeom prst="rect">
              <a:avLst/>
            </a:prstGeom>
            <a:ln>
              <a:noFill/>
            </a:ln>
          </p:spPr>
        </p:pic>
        <p:pic>
          <p:nvPicPr>
            <p:cNvPr id="16" name="object 31"/>
            <p:cNvPicPr/>
            <p:nvPr/>
          </p:nvPicPr>
          <p:blipFill>
            <a:blip r:embed="rId7"/>
            <a:stretch/>
          </p:blipFill>
          <p:spPr>
            <a:xfrm>
              <a:off x="5737680" y="675000"/>
              <a:ext cx="3259440" cy="2521800"/>
            </a:xfrm>
            <a:prstGeom prst="rect">
              <a:avLst/>
            </a:prstGeom>
            <a:ln>
              <a:noFill/>
            </a:ln>
          </p:spPr>
        </p:pic>
        <p:pic>
          <p:nvPicPr>
            <p:cNvPr id="17" name="object 32"/>
            <p:cNvPicPr/>
            <p:nvPr/>
          </p:nvPicPr>
          <p:blipFill>
            <a:blip r:embed="rId8"/>
            <a:stretch/>
          </p:blipFill>
          <p:spPr>
            <a:xfrm>
              <a:off x="0" y="958320"/>
              <a:ext cx="1317960" cy="415656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18" name="CustomShape 9"/>
          <p:cNvSpPr/>
          <p:nvPr/>
        </p:nvSpPr>
        <p:spPr>
          <a:xfrm>
            <a:off x="484360" y="470880"/>
            <a:ext cx="1442880" cy="6462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</p:spTree>
    <p:extLst>
      <p:ext uri="{BB962C8B-B14F-4D97-AF65-F5344CB8AC3E}">
        <p14:creationId xmlns:p14="http://schemas.microsoft.com/office/powerpoint/2010/main" val="8791582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785091" y="914400"/>
            <a:ext cx="10289309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Aft>
                <a:spcPts val="0"/>
              </a:spcAft>
            </a:pPr>
            <a:r>
              <a:rPr lang="ru-RU" sz="32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-</a:t>
            </a:r>
            <a:r>
              <a:rPr lang="ru-RU" sz="3200" kern="150" dirty="0" smtClean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Как называется наука о закономерностях воспроизводства населения, изучающая его численность, естественный прирост, возрастной и половой состав? (Демография.)</a:t>
            </a:r>
            <a:endParaRPr lang="ru-RU" sz="32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fontAlgn="base">
              <a:spcAft>
                <a:spcPts val="0"/>
              </a:spcAft>
            </a:pPr>
            <a:r>
              <a:rPr lang="ru-RU" sz="3200" kern="150" dirty="0" smtClean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- Какова численность населения планеты на начало XXI в.?</a:t>
            </a:r>
            <a:endParaRPr lang="ru-RU" sz="32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fontAlgn="base">
              <a:spcAft>
                <a:spcPts val="0"/>
              </a:spcAft>
            </a:pPr>
            <a:r>
              <a:rPr lang="ru-RU" sz="3200" kern="150" dirty="0" smtClean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(Более 7 млрд человек.)</a:t>
            </a:r>
            <a:endParaRPr lang="ru-RU" sz="32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fontAlgn="base">
              <a:spcAft>
                <a:spcPts val="0"/>
              </a:spcAft>
            </a:pPr>
            <a:r>
              <a:rPr lang="ru-RU" sz="3200" kern="150" dirty="0" smtClean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- Какие страны лидируют по численности населения? (Китай, Индия, США)</a:t>
            </a:r>
            <a:endParaRPr lang="ru-RU" sz="32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21590">
              <a:spcAft>
                <a:spcPts val="0"/>
              </a:spcAft>
            </a:pPr>
            <a:r>
              <a:rPr lang="ru-RU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 </a:t>
            </a:r>
            <a:endParaRPr lang="ru-RU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172479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625080" y="399119"/>
            <a:ext cx="10972320" cy="914096"/>
          </a:xfrm>
        </p:spPr>
        <p:txBody>
          <a:bodyPr/>
          <a:lstStyle/>
          <a:p>
            <a:pPr algn="ctr"/>
            <a:r>
              <a:rPr lang="ru-RU" sz="66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 занятия:</a:t>
            </a:r>
            <a:endParaRPr lang="ru-RU" sz="6600" b="1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52400" y="1982877"/>
            <a:ext cx="1191768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805594" y="1823388"/>
            <a:ext cx="1079180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48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создание условий для формирования умений работы со счетчиком населения земли и политической картой мира.</a:t>
            </a:r>
            <a:endParaRPr lang="ru-RU" sz="4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454600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79160" y="1687016"/>
            <a:ext cx="11998960" cy="44935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Блок «Численность  населения мира»</a:t>
            </a:r>
          </a:p>
          <a:p>
            <a:pPr>
              <a:lnSpc>
                <a:spcPct val="150000"/>
              </a:lnSpc>
            </a:pPr>
            <a:r>
              <a:rPr lang="ru-RU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 Блок «Воспроизводство населения»</a:t>
            </a:r>
          </a:p>
          <a:p>
            <a:pPr>
              <a:lnSpc>
                <a:spcPct val="150000"/>
              </a:lnSpc>
            </a:pPr>
            <a:r>
              <a:rPr lang="ru-RU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 Блок «Типы воспроизводства населения»</a:t>
            </a:r>
          </a:p>
          <a:p>
            <a:r>
              <a:rPr lang="ru-RU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4. Блок «Демографическая политика. Демографическая ситуация в России»</a:t>
            </a:r>
            <a:endParaRPr lang="ru-RU" sz="4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/>
          </p:nvPr>
        </p:nvSpPr>
        <p:spPr>
          <a:xfrm>
            <a:off x="619760" y="174330"/>
            <a:ext cx="10972320" cy="1015663"/>
          </a:xfrm>
        </p:spPr>
        <p:txBody>
          <a:bodyPr/>
          <a:lstStyle/>
          <a:p>
            <a:pPr marL="0" indent="0" algn="ctr">
              <a:buNone/>
            </a:pPr>
            <a:r>
              <a:rPr lang="ru-RU" sz="66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План занятия:</a:t>
            </a:r>
            <a:endParaRPr lang="ru-RU" sz="6600" b="1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460651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stomShape 2"/>
          <p:cNvSpPr/>
          <p:nvPr/>
        </p:nvSpPr>
        <p:spPr>
          <a:xfrm>
            <a:off x="1005840" y="270800"/>
            <a:ext cx="10648960" cy="1015663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>
            <a:spAutoFit/>
          </a:bodyPr>
          <a:lstStyle/>
          <a:p>
            <a:pPr>
              <a:lnSpc>
                <a:spcPct val="100000"/>
              </a:lnSpc>
            </a:pPr>
            <a:r>
              <a:rPr lang="ru-RU" sz="6000" b="1" strike="noStrike" spc="-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Численность </a:t>
            </a:r>
            <a:r>
              <a:rPr lang="ru-RU" sz="6000" b="1" strike="noStrike" spc="-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населения </a:t>
            </a:r>
            <a:r>
              <a:rPr lang="ru-RU" sz="6000" b="1" strike="noStrike" spc="-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мира</a:t>
            </a:r>
            <a:endParaRPr lang="ru-RU" sz="6000" b="0" strike="noStrike" spc="-1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CustomShape 3"/>
          <p:cNvSpPr/>
          <p:nvPr/>
        </p:nvSpPr>
        <p:spPr>
          <a:xfrm>
            <a:off x="847959" y="2782160"/>
            <a:ext cx="4563919" cy="2736000"/>
          </a:xfrm>
          <a:prstGeom prst="ellips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tx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en-US" sz="6600" spc="-1" dirty="0" smtClean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 </a:t>
            </a:r>
            <a:r>
              <a:rPr lang="ru-RU" sz="4000" b="0" strike="noStrike" spc="-1" dirty="0" smtClean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миллиардов </a:t>
            </a:r>
            <a:r>
              <a:rPr lang="ru-RU" sz="4000" b="0" strike="noStrike" spc="-1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человек</a:t>
            </a:r>
            <a:endParaRPr lang="ru-RU" sz="4000" b="0" strike="noStrike" spc="-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68720" y="2415540"/>
            <a:ext cx="5923280" cy="44424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76093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790</TotalTime>
  <Words>680</Words>
  <Application>Microsoft Office PowerPoint</Application>
  <PresentationFormat>Широкоэкранный</PresentationFormat>
  <Paragraphs>97</Paragraphs>
  <Slides>26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10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26</vt:i4>
      </vt:variant>
    </vt:vector>
  </HeadingPairs>
  <TitlesOfParts>
    <vt:vector size="38" baseType="lpstr">
      <vt:lpstr>SimSun</vt:lpstr>
      <vt:lpstr>Arial</vt:lpstr>
      <vt:lpstr>Calibri</vt:lpstr>
      <vt:lpstr>Cambria Math</vt:lpstr>
      <vt:lpstr>Century Gothic</vt:lpstr>
      <vt:lpstr>DejaVu Sans</vt:lpstr>
      <vt:lpstr>StarSymbol</vt:lpstr>
      <vt:lpstr>Symbol</vt:lpstr>
      <vt:lpstr>Times New Roman</vt:lpstr>
      <vt:lpstr>Wingdings</vt:lpstr>
      <vt:lpstr>Office Theme</vt:lpstr>
      <vt:lpstr>1_Office Theme</vt:lpstr>
      <vt:lpstr>География                  – это наука о Земле.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Цель занятия: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А сейчас мы поиграем в игру «Если бы я был президент…»  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subject/>
  <dc:creator>Кирилл Ш.</dc:creator>
  <dc:description/>
  <cp:lastModifiedBy>Учетная запись Майкрософт</cp:lastModifiedBy>
  <cp:revision>29</cp:revision>
  <dcterms:created xsi:type="dcterms:W3CDTF">2022-05-08T05:41:29Z</dcterms:created>
  <dcterms:modified xsi:type="dcterms:W3CDTF">2022-10-10T10:24:48Z</dcterms:modified>
  <dc:language>ru-RU</dc:languag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HyperlinksChanged">
    <vt:bool>false</vt:bool>
  </property>
  <property fmtid="{D5CDD505-2E9C-101B-9397-08002B2CF9AE}" pid="3" name="LinksUpToDate">
    <vt:bool>false</vt:bool>
  </property>
  <property fmtid="{D5CDD505-2E9C-101B-9397-08002B2CF9AE}" pid="4" name="PresentationFormat">
    <vt:lpwstr>On-screen Show (4:3)</vt:lpwstr>
  </property>
  <property fmtid="{D5CDD505-2E9C-101B-9397-08002B2CF9AE}" pid="5" name="ScaleCrop">
    <vt:bool>false</vt:bool>
  </property>
  <property fmtid="{D5CDD505-2E9C-101B-9397-08002B2CF9AE}" pid="6" name="ShareDoc">
    <vt:bool>false</vt:bool>
  </property>
</Properties>
</file>