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7" r:id="rId2"/>
    <p:sldId id="264" r:id="rId3"/>
    <p:sldId id="270" r:id="rId4"/>
    <p:sldId id="260" r:id="rId5"/>
    <p:sldId id="261" r:id="rId6"/>
    <p:sldId id="259" r:id="rId7"/>
    <p:sldId id="266" r:id="rId8"/>
    <p:sldId id="263" r:id="rId9"/>
    <p:sldId id="272" r:id="rId10"/>
  </p:sldIdLst>
  <p:sldSz cx="18288000" cy="10287000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48" autoAdjust="0"/>
  </p:normalViewPr>
  <p:slideViewPr>
    <p:cSldViewPr>
      <p:cViewPr varScale="1">
        <p:scale>
          <a:sx n="46" d="100"/>
          <a:sy n="46" d="100"/>
        </p:scale>
        <p:origin x="-7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5A7FF-58CD-7A4E-A256-21EB06A1FA7D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45426-2668-FB4C-821D-8DEDFE49E1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23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0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6.sv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2">
            <a:extLst>
              <a:ext uri="{FF2B5EF4-FFF2-40B4-BE49-F238E27FC236}">
                <a16:creationId xmlns:a16="http://schemas.microsoft.com/office/drawing/2014/main" xmlns="" id="{37A49172-7DB9-844A-A7CD-2D5BB167DBB2}"/>
              </a:ext>
            </a:extLst>
          </p:cNvPr>
          <p:cNvGrpSpPr/>
          <p:nvPr/>
        </p:nvGrpSpPr>
        <p:grpSpPr>
          <a:xfrm>
            <a:off x="10125909" y="651750"/>
            <a:ext cx="7510340" cy="8983499"/>
            <a:chOff x="0" y="0"/>
            <a:chExt cx="10013787" cy="11977999"/>
          </a:xfrm>
        </p:grpSpPr>
        <p:grpSp>
          <p:nvGrpSpPr>
            <p:cNvPr id="17" name="Group 3">
              <a:extLst>
                <a:ext uri="{FF2B5EF4-FFF2-40B4-BE49-F238E27FC236}">
                  <a16:creationId xmlns:a16="http://schemas.microsoft.com/office/drawing/2014/main" xmlns="" id="{F7219320-AE70-4B4D-B674-6614A8B5A5ED}"/>
                </a:ext>
              </a:extLst>
            </p:cNvPr>
            <p:cNvGrpSpPr/>
            <p:nvPr/>
          </p:nvGrpSpPr>
          <p:grpSpPr>
            <a:xfrm>
              <a:off x="0" y="0"/>
              <a:ext cx="10013787" cy="11977999"/>
              <a:chOff x="0" y="0"/>
              <a:chExt cx="2540535" cy="3038863"/>
            </a:xfrm>
          </p:grpSpPr>
          <p:sp>
            <p:nvSpPr>
              <p:cNvPr id="25" name="Freeform 4">
                <a:extLst>
                  <a:ext uri="{FF2B5EF4-FFF2-40B4-BE49-F238E27FC236}">
                    <a16:creationId xmlns:a16="http://schemas.microsoft.com/office/drawing/2014/main" xmlns="" id="{6FBC3838-B41D-7046-A5B2-2D74F89A215D}"/>
                  </a:ext>
                </a:extLst>
              </p:cNvPr>
              <p:cNvSpPr/>
              <p:nvPr/>
            </p:nvSpPr>
            <p:spPr>
              <a:xfrm>
                <a:off x="0" y="0"/>
                <a:ext cx="2540535" cy="3038863"/>
              </a:xfrm>
              <a:custGeom>
                <a:avLst/>
                <a:gdLst/>
                <a:ahLst/>
                <a:cxnLst/>
                <a:rect l="l" t="t" r="r" b="b"/>
                <a:pathLst>
                  <a:path w="2540535" h="3038863">
                    <a:moveTo>
                      <a:pt x="2416075" y="3038863"/>
                    </a:moveTo>
                    <a:lnTo>
                      <a:pt x="124460" y="3038863"/>
                    </a:lnTo>
                    <a:cubicBezTo>
                      <a:pt x="55880" y="3038863"/>
                      <a:pt x="0" y="2982983"/>
                      <a:pt x="0" y="2914403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2416075" y="0"/>
                    </a:lnTo>
                    <a:cubicBezTo>
                      <a:pt x="2484655" y="0"/>
                      <a:pt x="2540535" y="55880"/>
                      <a:pt x="2540535" y="124460"/>
                    </a:cubicBezTo>
                    <a:lnTo>
                      <a:pt x="2540535" y="2914403"/>
                    </a:lnTo>
                    <a:cubicBezTo>
                      <a:pt x="2540535" y="2982983"/>
                      <a:pt x="2484655" y="3038863"/>
                      <a:pt x="2416075" y="303886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18" name="AutoShape 5">
              <a:extLst>
                <a:ext uri="{FF2B5EF4-FFF2-40B4-BE49-F238E27FC236}">
                  <a16:creationId xmlns:a16="http://schemas.microsoft.com/office/drawing/2014/main" xmlns="" id="{0CBD1382-F173-C541-A409-AD50B24B2A9F}"/>
                </a:ext>
              </a:extLst>
            </p:cNvPr>
            <p:cNvSpPr/>
            <p:nvPr/>
          </p:nvSpPr>
          <p:spPr>
            <a:xfrm>
              <a:off x="0" y="1266422"/>
              <a:ext cx="10013787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9" name="Group 6">
              <a:extLst>
                <a:ext uri="{FF2B5EF4-FFF2-40B4-BE49-F238E27FC236}">
                  <a16:creationId xmlns:a16="http://schemas.microsoft.com/office/drawing/2014/main" xmlns="" id="{E41C02F0-7C1D-A942-9E7B-3239A5AB39B4}"/>
                </a:ext>
              </a:extLst>
            </p:cNvPr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24" name="Freeform 7">
                <a:extLst>
                  <a:ext uri="{FF2B5EF4-FFF2-40B4-BE49-F238E27FC236}">
                    <a16:creationId xmlns:a16="http://schemas.microsoft.com/office/drawing/2014/main" xmlns="" id="{F78F2502-12FA-E44C-B734-D95206113514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20" name="Group 8">
              <a:extLst>
                <a:ext uri="{FF2B5EF4-FFF2-40B4-BE49-F238E27FC236}">
                  <a16:creationId xmlns:a16="http://schemas.microsoft.com/office/drawing/2014/main" xmlns="" id="{C0BD2032-B882-5F4A-96FD-CF4074A0E301}"/>
                </a:ext>
              </a:extLst>
            </p:cNvPr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xmlns="" id="{FF9D0C74-4DF9-3D49-B71D-F5B5D00C5DC5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</p:sp>
        </p:grpSp>
        <p:grpSp>
          <p:nvGrpSpPr>
            <p:cNvPr id="21" name="Group 10">
              <a:extLst>
                <a:ext uri="{FF2B5EF4-FFF2-40B4-BE49-F238E27FC236}">
                  <a16:creationId xmlns:a16="http://schemas.microsoft.com/office/drawing/2014/main" xmlns="" id="{5751C113-8DFF-A844-8A12-C6C2A56EEC10}"/>
                </a:ext>
              </a:extLst>
            </p:cNvPr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22" name="Freeform 11">
                <a:extLst>
                  <a:ext uri="{FF2B5EF4-FFF2-40B4-BE49-F238E27FC236}">
                    <a16:creationId xmlns:a16="http://schemas.microsoft.com/office/drawing/2014/main" xmlns="" id="{E038C1AF-DDB7-5B47-A8E2-21202AC00500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xmlns="" id="{26371762-5E19-5741-9C8D-E01280538AE0}"/>
              </a:ext>
            </a:extLst>
          </p:cNvPr>
          <p:cNvGrpSpPr/>
          <p:nvPr/>
        </p:nvGrpSpPr>
        <p:grpSpPr>
          <a:xfrm>
            <a:off x="651750" y="651750"/>
            <a:ext cx="9097209" cy="8983499"/>
            <a:chOff x="0" y="0"/>
            <a:chExt cx="3077328" cy="3038863"/>
          </a:xfrm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xmlns="" id="{5C641843-7961-A74F-8E27-8F8BFF36F32B}"/>
                </a:ext>
              </a:extLst>
            </p:cNvPr>
            <p:cNvSpPr/>
            <p:nvPr/>
          </p:nvSpPr>
          <p:spPr>
            <a:xfrm>
              <a:off x="0" y="0"/>
              <a:ext cx="3077328" cy="3038863"/>
            </a:xfrm>
            <a:custGeom>
              <a:avLst/>
              <a:gdLst/>
              <a:ahLst/>
              <a:cxnLst/>
              <a:rect l="l" t="t" r="r" b="b"/>
              <a:pathLst>
                <a:path w="3077328" h="3038863">
                  <a:moveTo>
                    <a:pt x="2952867" y="3038863"/>
                  </a:moveTo>
                  <a:lnTo>
                    <a:pt x="124460" y="3038863"/>
                  </a:lnTo>
                  <a:cubicBezTo>
                    <a:pt x="55880" y="3038863"/>
                    <a:pt x="0" y="2982983"/>
                    <a:pt x="0" y="291440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952868" y="0"/>
                  </a:lnTo>
                  <a:cubicBezTo>
                    <a:pt x="3021448" y="0"/>
                    <a:pt x="3077328" y="55880"/>
                    <a:pt x="3077328" y="124460"/>
                  </a:cubicBezTo>
                  <a:lnTo>
                    <a:pt x="3077328" y="2914403"/>
                  </a:lnTo>
                  <a:cubicBezTo>
                    <a:pt x="3077328" y="2982983"/>
                    <a:pt x="3021448" y="3038863"/>
                    <a:pt x="2952868" y="303886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8" name="Group 16">
            <a:extLst>
              <a:ext uri="{FF2B5EF4-FFF2-40B4-BE49-F238E27FC236}">
                <a16:creationId xmlns:a16="http://schemas.microsoft.com/office/drawing/2014/main" xmlns="" id="{305776E4-70C3-5D4E-92B4-5F56104A60A4}"/>
              </a:ext>
            </a:extLst>
          </p:cNvPr>
          <p:cNvGrpSpPr/>
          <p:nvPr/>
        </p:nvGrpSpPr>
        <p:grpSpPr>
          <a:xfrm>
            <a:off x="11142601" y="3186747"/>
            <a:ext cx="5674205" cy="4045711"/>
            <a:chOff x="-313889" y="-1801849"/>
            <a:chExt cx="7565606" cy="5394280"/>
          </a:xfrm>
        </p:grpSpPr>
        <p:sp>
          <p:nvSpPr>
            <p:cNvPr id="29" name="TextBox 17">
              <a:extLst>
                <a:ext uri="{FF2B5EF4-FFF2-40B4-BE49-F238E27FC236}">
                  <a16:creationId xmlns:a16="http://schemas.microsoft.com/office/drawing/2014/main" xmlns="" id="{EAFB8627-B7EB-4B42-B354-358BC413EC24}"/>
                </a:ext>
              </a:extLst>
            </p:cNvPr>
            <p:cNvSpPr txBox="1"/>
            <p:nvPr/>
          </p:nvSpPr>
          <p:spPr>
            <a:xfrm>
              <a:off x="-313889" y="-1801849"/>
              <a:ext cx="7565606" cy="361124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sz="4400" dirty="0">
                  <a:solidFill>
                    <a:srgbClr val="171717"/>
                  </a:solidFill>
                  <a:latin typeface="HK Grotesk Bold"/>
                </a:rPr>
                <a:t>«</a:t>
              </a:r>
              <a:r>
                <a:rPr lang="ru-RU" sz="4400" dirty="0">
                  <a:solidFill>
                    <a:schemeClr val="accent6">
                      <a:lumMod val="75000"/>
                    </a:schemeClr>
                  </a:solidFill>
                  <a:latin typeface="HK Grotesk Bold"/>
                </a:rPr>
                <a:t>Человек</a:t>
              </a:r>
              <a:r>
                <a:rPr lang="ru-RU" sz="4400" dirty="0">
                  <a:solidFill>
                    <a:srgbClr val="171717"/>
                  </a:solidFill>
                  <a:latin typeface="HK Grotesk Bold"/>
                </a:rPr>
                <a:t> всегда был и будет самым любопытнейшим явлением человека»</a:t>
              </a:r>
              <a:endParaRPr lang="en-US" sz="4400" dirty="0">
                <a:solidFill>
                  <a:srgbClr val="171717"/>
                </a:solidFill>
                <a:latin typeface="HK Grotesk Bold"/>
              </a:endParaRPr>
            </a:p>
          </p:txBody>
        </p:sp>
        <p:grpSp>
          <p:nvGrpSpPr>
            <p:cNvPr id="30" name="Group 18">
              <a:extLst>
                <a:ext uri="{FF2B5EF4-FFF2-40B4-BE49-F238E27FC236}">
                  <a16:creationId xmlns:a16="http://schemas.microsoft.com/office/drawing/2014/main" xmlns="" id="{2D517CA5-B862-2E4C-96E2-23F909649DFD}"/>
                </a:ext>
              </a:extLst>
            </p:cNvPr>
            <p:cNvGrpSpPr/>
            <p:nvPr/>
          </p:nvGrpSpPr>
          <p:grpSpPr>
            <a:xfrm>
              <a:off x="0" y="2189880"/>
              <a:ext cx="6937828" cy="1402551"/>
              <a:chOff x="0" y="0"/>
              <a:chExt cx="5471757" cy="1106170"/>
            </a:xfrm>
          </p:grpSpPr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xmlns="" id="{85434BC7-8428-374D-A55D-E44A402235AE}"/>
                  </a:ext>
                </a:extLst>
              </p:cNvPr>
              <p:cNvSpPr/>
              <p:nvPr/>
            </p:nvSpPr>
            <p:spPr>
              <a:xfrm>
                <a:off x="0" y="0"/>
                <a:ext cx="5473027" cy="1106170"/>
              </a:xfrm>
              <a:custGeom>
                <a:avLst/>
                <a:gdLst/>
                <a:ahLst/>
                <a:cxnLst/>
                <a:rect l="l" t="t" r="r" b="b"/>
                <a:pathLst>
                  <a:path w="5473027" h="1106170">
                    <a:moveTo>
                      <a:pt x="4919307" y="1106170"/>
                    </a:moveTo>
                    <a:lnTo>
                      <a:pt x="553720" y="1106170"/>
                    </a:lnTo>
                    <a:cubicBezTo>
                      <a:pt x="247650" y="1106170"/>
                      <a:pt x="0" y="858520"/>
                      <a:pt x="0" y="553720"/>
                    </a:cubicBezTo>
                    <a:cubicBezTo>
                      <a:pt x="0" y="247650"/>
                      <a:pt x="247650" y="0"/>
                      <a:pt x="553720" y="0"/>
                    </a:cubicBezTo>
                    <a:lnTo>
                      <a:pt x="4919307" y="0"/>
                    </a:lnTo>
                    <a:cubicBezTo>
                      <a:pt x="5225377" y="0"/>
                      <a:pt x="5473027" y="247650"/>
                      <a:pt x="5473027" y="553720"/>
                    </a:cubicBezTo>
                    <a:cubicBezTo>
                      <a:pt x="5471757" y="858520"/>
                      <a:pt x="5224107" y="1106170"/>
                      <a:pt x="4919307" y="110617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  <p:sp>
          <p:nvSpPr>
            <p:cNvPr id="31" name="TextBox 20">
              <a:extLst>
                <a:ext uri="{FF2B5EF4-FFF2-40B4-BE49-F238E27FC236}">
                  <a16:creationId xmlns:a16="http://schemas.microsoft.com/office/drawing/2014/main" xmlns="" id="{F9EFA6CE-2C97-D84D-ADBA-080D59793433}"/>
                </a:ext>
              </a:extLst>
            </p:cNvPr>
            <p:cNvSpPr txBox="1"/>
            <p:nvPr/>
          </p:nvSpPr>
          <p:spPr>
            <a:xfrm>
              <a:off x="696919" y="2600326"/>
              <a:ext cx="5543991" cy="6116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25"/>
                </a:lnSpc>
              </a:pPr>
              <a:r>
                <a:rPr lang="ru-RU" sz="3425" dirty="0">
                  <a:solidFill>
                    <a:srgbClr val="FFFFFF"/>
                  </a:solidFill>
                  <a:latin typeface="HK Grotesk Semi-Bold"/>
                </a:rPr>
                <a:t>В.Г. Белинский</a:t>
              </a:r>
              <a:endParaRPr lang="en-US" sz="3425" dirty="0">
                <a:solidFill>
                  <a:srgbClr val="FFFFFF"/>
                </a:solidFill>
                <a:latin typeface="HK Grotesk Semi-Bold"/>
              </a:endParaRPr>
            </a:p>
          </p:txBody>
        </p:sp>
      </p:grpSp>
      <p:pic>
        <p:nvPicPr>
          <p:cNvPr id="33" name="Picture 5">
            <a:extLst>
              <a:ext uri="{FF2B5EF4-FFF2-40B4-BE49-F238E27FC236}">
                <a16:creationId xmlns:a16="http://schemas.microsoft.com/office/drawing/2014/main" xmlns="" id="{09C3D5CC-1EA5-AB41-9768-62AC79094C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953" r="23953"/>
          <a:stretch/>
        </p:blipFill>
        <p:spPr bwMode="auto">
          <a:xfrm>
            <a:off x="2160742" y="1790700"/>
            <a:ext cx="5926137" cy="592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CD0074CA-00F6-404B-B8D4-85C92F1D4B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43175" y="469508"/>
            <a:ext cx="1735926" cy="1335662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35F4A0F9-6835-9E47-8928-F7842A6A850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183212" y="602160"/>
            <a:ext cx="2020093" cy="10217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697505" y="1620668"/>
            <a:ext cx="9175980" cy="7045664"/>
            <a:chOff x="0" y="0"/>
            <a:chExt cx="12234640" cy="939421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2234640" cy="9394219"/>
              <a:chOff x="0" y="0"/>
              <a:chExt cx="3103973" cy="2383348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03974" cy="2383348"/>
              </a:xfrm>
              <a:custGeom>
                <a:avLst/>
                <a:gdLst/>
                <a:ahLst/>
                <a:cxnLst/>
                <a:rect l="l" t="t" r="r" b="b"/>
                <a:pathLst>
                  <a:path w="3103974" h="2383348">
                    <a:moveTo>
                      <a:pt x="2979513" y="2383348"/>
                    </a:moveTo>
                    <a:lnTo>
                      <a:pt x="124460" y="2383348"/>
                    </a:lnTo>
                    <a:cubicBezTo>
                      <a:pt x="55880" y="2383348"/>
                      <a:pt x="0" y="2327468"/>
                      <a:pt x="0" y="2258888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2979513" y="0"/>
                    </a:lnTo>
                    <a:cubicBezTo>
                      <a:pt x="3048093" y="0"/>
                      <a:pt x="3103974" y="55880"/>
                      <a:pt x="3103974" y="124460"/>
                    </a:cubicBezTo>
                    <a:lnTo>
                      <a:pt x="3103974" y="2258888"/>
                    </a:lnTo>
                    <a:cubicBezTo>
                      <a:pt x="3103974" y="2327468"/>
                      <a:pt x="3048093" y="2383348"/>
                      <a:pt x="2979513" y="2383348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5" name="AutoShape 5"/>
            <p:cNvSpPr/>
            <p:nvPr/>
          </p:nvSpPr>
          <p:spPr>
            <a:xfrm>
              <a:off x="0" y="1266422"/>
              <a:ext cx="12234640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6" name="Group 6"/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8" name="Group 8"/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814B"/>
              </a:solidFill>
            </p:spPr>
          </p:sp>
        </p:grpSp>
        <p:grpSp>
          <p:nvGrpSpPr>
            <p:cNvPr id="10" name="Group 10"/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sp>
        <p:nvSpPr>
          <p:cNvPr id="12" name="Freeform 12"/>
          <p:cNvSpPr/>
          <p:nvPr/>
        </p:nvSpPr>
        <p:spPr>
          <a:xfrm>
            <a:off x="1028700" y="1028700"/>
            <a:ext cx="5408477" cy="14031425"/>
          </a:xfrm>
          <a:custGeom>
            <a:avLst/>
            <a:gdLst/>
            <a:ahLst/>
            <a:cxnLst/>
            <a:rect l="l" t="t" r="r" b="b"/>
            <a:pathLst>
              <a:path w="5408477" h="14031425">
                <a:moveTo>
                  <a:pt x="0" y="0"/>
                </a:moveTo>
                <a:lnTo>
                  <a:pt x="5408477" y="0"/>
                </a:lnTo>
                <a:lnTo>
                  <a:pt x="5408477" y="14031425"/>
                </a:lnTo>
                <a:lnTo>
                  <a:pt x="0" y="14031425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9144000" y="3882257"/>
            <a:ext cx="6561107" cy="252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575"/>
              </a:lnSpc>
            </a:pPr>
            <a:r>
              <a:rPr lang="ru-RU" sz="9575" dirty="0">
                <a:solidFill>
                  <a:srgbClr val="171717"/>
                </a:solidFill>
                <a:latin typeface="HK Grotesk Bold"/>
              </a:rPr>
              <a:t>Что такое</a:t>
            </a:r>
          </a:p>
          <a:p>
            <a:pPr algn="ctr">
              <a:lnSpc>
                <a:spcPts val="9575"/>
              </a:lnSpc>
            </a:pPr>
            <a:r>
              <a:rPr lang="ru-RU" sz="9575" dirty="0">
                <a:solidFill>
                  <a:srgbClr val="171717"/>
                </a:solidFill>
                <a:latin typeface="HK Grotesk Bold"/>
              </a:rPr>
              <a:t>человек?</a:t>
            </a:r>
            <a:endParaRPr lang="en-US" sz="9575" dirty="0">
              <a:solidFill>
                <a:srgbClr val="171717"/>
              </a:solidFill>
              <a:latin typeface="HK Grotesk Bold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F2B4034F-03B3-B54C-BB8B-BFB596C053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27049" y="7318725"/>
            <a:ext cx="1735926" cy="133566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466657E1-4296-5C4A-9A0A-E320B338965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127977" y="7475686"/>
            <a:ext cx="2020093" cy="10217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2">
            <a:extLst>
              <a:ext uri="{FF2B5EF4-FFF2-40B4-BE49-F238E27FC236}">
                <a16:creationId xmlns:a16="http://schemas.microsoft.com/office/drawing/2014/main" xmlns="" id="{9CB299E5-0FEF-EC42-9CF4-98B50CB127B9}"/>
              </a:ext>
            </a:extLst>
          </p:cNvPr>
          <p:cNvGrpSpPr/>
          <p:nvPr/>
        </p:nvGrpSpPr>
        <p:grpSpPr>
          <a:xfrm>
            <a:off x="10125909" y="651750"/>
            <a:ext cx="7510340" cy="8983499"/>
            <a:chOff x="0" y="0"/>
            <a:chExt cx="10013787" cy="11977999"/>
          </a:xfrm>
        </p:grpSpPr>
        <p:grpSp>
          <p:nvGrpSpPr>
            <p:cNvPr id="15" name="Group 3">
              <a:extLst>
                <a:ext uri="{FF2B5EF4-FFF2-40B4-BE49-F238E27FC236}">
                  <a16:creationId xmlns:a16="http://schemas.microsoft.com/office/drawing/2014/main" xmlns="" id="{6BCFA37F-F793-1E4D-90E1-F5982C9AE1ED}"/>
                </a:ext>
              </a:extLst>
            </p:cNvPr>
            <p:cNvGrpSpPr/>
            <p:nvPr/>
          </p:nvGrpSpPr>
          <p:grpSpPr>
            <a:xfrm>
              <a:off x="0" y="0"/>
              <a:ext cx="10013787" cy="11977999"/>
              <a:chOff x="0" y="0"/>
              <a:chExt cx="2540535" cy="3038863"/>
            </a:xfrm>
          </p:grpSpPr>
          <p:sp>
            <p:nvSpPr>
              <p:cNvPr id="23" name="Freeform 4">
                <a:extLst>
                  <a:ext uri="{FF2B5EF4-FFF2-40B4-BE49-F238E27FC236}">
                    <a16:creationId xmlns:a16="http://schemas.microsoft.com/office/drawing/2014/main" xmlns="" id="{805AE31C-F3FF-604B-93A9-6490E94F7DC3}"/>
                  </a:ext>
                </a:extLst>
              </p:cNvPr>
              <p:cNvSpPr/>
              <p:nvPr/>
            </p:nvSpPr>
            <p:spPr>
              <a:xfrm>
                <a:off x="0" y="0"/>
                <a:ext cx="2540535" cy="3038863"/>
              </a:xfrm>
              <a:custGeom>
                <a:avLst/>
                <a:gdLst/>
                <a:ahLst/>
                <a:cxnLst/>
                <a:rect l="l" t="t" r="r" b="b"/>
                <a:pathLst>
                  <a:path w="2540535" h="3038863">
                    <a:moveTo>
                      <a:pt x="2416075" y="3038863"/>
                    </a:moveTo>
                    <a:lnTo>
                      <a:pt x="124460" y="3038863"/>
                    </a:lnTo>
                    <a:cubicBezTo>
                      <a:pt x="55880" y="3038863"/>
                      <a:pt x="0" y="2982983"/>
                      <a:pt x="0" y="2914403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2416075" y="0"/>
                    </a:lnTo>
                    <a:cubicBezTo>
                      <a:pt x="2484655" y="0"/>
                      <a:pt x="2540535" y="55880"/>
                      <a:pt x="2540535" y="124460"/>
                    </a:cubicBezTo>
                    <a:lnTo>
                      <a:pt x="2540535" y="2914403"/>
                    </a:lnTo>
                    <a:cubicBezTo>
                      <a:pt x="2540535" y="2982983"/>
                      <a:pt x="2484655" y="3038863"/>
                      <a:pt x="2416075" y="303886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16" name="AutoShape 5">
              <a:extLst>
                <a:ext uri="{FF2B5EF4-FFF2-40B4-BE49-F238E27FC236}">
                  <a16:creationId xmlns:a16="http://schemas.microsoft.com/office/drawing/2014/main" xmlns="" id="{3A76EDEA-2952-5244-B815-21C05017E56A}"/>
                </a:ext>
              </a:extLst>
            </p:cNvPr>
            <p:cNvSpPr/>
            <p:nvPr/>
          </p:nvSpPr>
          <p:spPr>
            <a:xfrm>
              <a:off x="0" y="1266422"/>
              <a:ext cx="10013787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7" name="Group 6">
              <a:extLst>
                <a:ext uri="{FF2B5EF4-FFF2-40B4-BE49-F238E27FC236}">
                  <a16:creationId xmlns:a16="http://schemas.microsoft.com/office/drawing/2014/main" xmlns="" id="{6A45DC66-84C3-3144-99C9-5E61D9F42B02}"/>
                </a:ext>
              </a:extLst>
            </p:cNvPr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22" name="Freeform 7">
                <a:extLst>
                  <a:ext uri="{FF2B5EF4-FFF2-40B4-BE49-F238E27FC236}">
                    <a16:creationId xmlns:a16="http://schemas.microsoft.com/office/drawing/2014/main" xmlns="" id="{BBB75913-CDF0-F045-8D4D-55FE0F8C99C0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18" name="Group 8">
              <a:extLst>
                <a:ext uri="{FF2B5EF4-FFF2-40B4-BE49-F238E27FC236}">
                  <a16:creationId xmlns:a16="http://schemas.microsoft.com/office/drawing/2014/main" xmlns="" id="{8539BB20-B58F-4E4E-B188-0E819D504EA1}"/>
                </a:ext>
              </a:extLst>
            </p:cNvPr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xmlns="" id="{60954D1E-09A2-7F4F-A57B-D03049968C11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</p:sp>
        </p:grpSp>
        <p:grpSp>
          <p:nvGrpSpPr>
            <p:cNvPr id="19" name="Group 10">
              <a:extLst>
                <a:ext uri="{FF2B5EF4-FFF2-40B4-BE49-F238E27FC236}">
                  <a16:creationId xmlns:a16="http://schemas.microsoft.com/office/drawing/2014/main" xmlns="" id="{CA0A246D-33B0-1045-9638-9C6BFE4A8BC4}"/>
                </a:ext>
              </a:extLst>
            </p:cNvPr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20" name="Freeform 11">
                <a:extLst>
                  <a:ext uri="{FF2B5EF4-FFF2-40B4-BE49-F238E27FC236}">
                    <a16:creationId xmlns:a16="http://schemas.microsoft.com/office/drawing/2014/main" xmlns="" id="{80042E1A-C54B-EB45-94E8-B3CEA4C520F9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grpSp>
        <p:nvGrpSpPr>
          <p:cNvPr id="24" name="Group 12">
            <a:extLst>
              <a:ext uri="{FF2B5EF4-FFF2-40B4-BE49-F238E27FC236}">
                <a16:creationId xmlns:a16="http://schemas.microsoft.com/office/drawing/2014/main" xmlns="" id="{EA0C69F9-C116-F94C-9698-7B75B5AD6FAA}"/>
              </a:ext>
            </a:extLst>
          </p:cNvPr>
          <p:cNvGrpSpPr/>
          <p:nvPr/>
        </p:nvGrpSpPr>
        <p:grpSpPr>
          <a:xfrm>
            <a:off x="651750" y="651750"/>
            <a:ext cx="9097209" cy="8983499"/>
            <a:chOff x="0" y="0"/>
            <a:chExt cx="3077328" cy="3038863"/>
          </a:xfrm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xmlns="" id="{AD0683D9-C755-5947-AD55-819CCBFDBCBE}"/>
                </a:ext>
              </a:extLst>
            </p:cNvPr>
            <p:cNvSpPr/>
            <p:nvPr/>
          </p:nvSpPr>
          <p:spPr>
            <a:xfrm>
              <a:off x="0" y="0"/>
              <a:ext cx="3077328" cy="3038863"/>
            </a:xfrm>
            <a:custGeom>
              <a:avLst/>
              <a:gdLst/>
              <a:ahLst/>
              <a:cxnLst/>
              <a:rect l="l" t="t" r="r" b="b"/>
              <a:pathLst>
                <a:path w="3077328" h="3038863">
                  <a:moveTo>
                    <a:pt x="2952867" y="3038863"/>
                  </a:moveTo>
                  <a:lnTo>
                    <a:pt x="124460" y="3038863"/>
                  </a:lnTo>
                  <a:cubicBezTo>
                    <a:pt x="55880" y="3038863"/>
                    <a:pt x="0" y="2982983"/>
                    <a:pt x="0" y="291440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952868" y="0"/>
                  </a:lnTo>
                  <a:cubicBezTo>
                    <a:pt x="3021448" y="0"/>
                    <a:pt x="3077328" y="55880"/>
                    <a:pt x="3077328" y="124460"/>
                  </a:cubicBezTo>
                  <a:lnTo>
                    <a:pt x="3077328" y="2914403"/>
                  </a:lnTo>
                  <a:cubicBezTo>
                    <a:pt x="3077328" y="2982983"/>
                    <a:pt x="3021448" y="3038863"/>
                    <a:pt x="2952868" y="303886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6" name="Group 16">
            <a:extLst>
              <a:ext uri="{FF2B5EF4-FFF2-40B4-BE49-F238E27FC236}">
                <a16:creationId xmlns:a16="http://schemas.microsoft.com/office/drawing/2014/main" xmlns="" id="{95BABFE0-E9B9-AE42-A4D4-9A985675DCB2}"/>
              </a:ext>
            </a:extLst>
          </p:cNvPr>
          <p:cNvGrpSpPr/>
          <p:nvPr/>
        </p:nvGrpSpPr>
        <p:grpSpPr>
          <a:xfrm>
            <a:off x="11142601" y="3186747"/>
            <a:ext cx="5674205" cy="5059674"/>
            <a:chOff x="-313889" y="-1801849"/>
            <a:chExt cx="7565606" cy="6746230"/>
          </a:xfrm>
        </p:grpSpPr>
        <p:sp>
          <p:nvSpPr>
            <p:cNvPr id="27" name="TextBox 17">
              <a:extLst>
                <a:ext uri="{FF2B5EF4-FFF2-40B4-BE49-F238E27FC236}">
                  <a16:creationId xmlns:a16="http://schemas.microsoft.com/office/drawing/2014/main" xmlns="" id="{149593F3-9CB3-2C4A-AA86-B1D52A5DD34B}"/>
                </a:ext>
              </a:extLst>
            </p:cNvPr>
            <p:cNvSpPr txBox="1"/>
            <p:nvPr/>
          </p:nvSpPr>
          <p:spPr>
            <a:xfrm>
              <a:off x="-313889" y="-1801849"/>
              <a:ext cx="7565606" cy="492442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sz="4000" dirty="0">
                  <a:solidFill>
                    <a:srgbClr val="171717"/>
                  </a:solidFill>
                  <a:latin typeface="HK Grotesk Bold"/>
                </a:rPr>
                <a:t>«Человек – единственное животное, которое краснеет при определенных обстоятельствах»</a:t>
              </a:r>
              <a:endParaRPr lang="en-US" sz="4000" dirty="0">
                <a:solidFill>
                  <a:srgbClr val="171717"/>
                </a:solidFill>
                <a:latin typeface="HK Grotesk Bold"/>
              </a:endParaRPr>
            </a:p>
          </p:txBody>
        </p: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xmlns="" id="{59B1C123-3251-F64C-A726-7A7EA56FBB42}"/>
                </a:ext>
              </a:extLst>
            </p:cNvPr>
            <p:cNvGrpSpPr/>
            <p:nvPr/>
          </p:nvGrpSpPr>
          <p:grpSpPr>
            <a:xfrm>
              <a:off x="135822" y="3541830"/>
              <a:ext cx="6939438" cy="1402551"/>
              <a:chOff x="107121" y="1066262"/>
              <a:chExt cx="5473027" cy="1106170"/>
            </a:xfrm>
          </p:grpSpPr>
          <p:sp>
            <p:nvSpPr>
              <p:cNvPr id="30" name="Freeform 19">
                <a:extLst>
                  <a:ext uri="{FF2B5EF4-FFF2-40B4-BE49-F238E27FC236}">
                    <a16:creationId xmlns:a16="http://schemas.microsoft.com/office/drawing/2014/main" xmlns="" id="{1BCA0D19-DC06-434B-A8C8-AC8427BCA775}"/>
                  </a:ext>
                </a:extLst>
              </p:cNvPr>
              <p:cNvSpPr/>
              <p:nvPr/>
            </p:nvSpPr>
            <p:spPr>
              <a:xfrm>
                <a:off x="107121" y="1066262"/>
                <a:ext cx="5473027" cy="1106170"/>
              </a:xfrm>
              <a:custGeom>
                <a:avLst/>
                <a:gdLst/>
                <a:ahLst/>
                <a:cxnLst/>
                <a:rect l="l" t="t" r="r" b="b"/>
                <a:pathLst>
                  <a:path w="5473027" h="1106170">
                    <a:moveTo>
                      <a:pt x="4919307" y="1106170"/>
                    </a:moveTo>
                    <a:lnTo>
                      <a:pt x="553720" y="1106170"/>
                    </a:lnTo>
                    <a:cubicBezTo>
                      <a:pt x="247650" y="1106170"/>
                      <a:pt x="0" y="858520"/>
                      <a:pt x="0" y="553720"/>
                    </a:cubicBezTo>
                    <a:cubicBezTo>
                      <a:pt x="0" y="247650"/>
                      <a:pt x="247650" y="0"/>
                      <a:pt x="553720" y="0"/>
                    </a:cubicBezTo>
                    <a:lnTo>
                      <a:pt x="4919307" y="0"/>
                    </a:lnTo>
                    <a:cubicBezTo>
                      <a:pt x="5225377" y="0"/>
                      <a:pt x="5473027" y="247650"/>
                      <a:pt x="5473027" y="553720"/>
                    </a:cubicBezTo>
                    <a:cubicBezTo>
                      <a:pt x="5471757" y="858520"/>
                      <a:pt x="5224107" y="1106170"/>
                      <a:pt x="4919307" y="110617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  <p:sp>
          <p:nvSpPr>
            <p:cNvPr id="29" name="TextBox 20">
              <a:extLst>
                <a:ext uri="{FF2B5EF4-FFF2-40B4-BE49-F238E27FC236}">
                  <a16:creationId xmlns:a16="http://schemas.microsoft.com/office/drawing/2014/main" xmlns="" id="{B5F00D59-B96A-1842-BEB8-97F9D7C38698}"/>
                </a:ext>
              </a:extLst>
            </p:cNvPr>
            <p:cNvSpPr txBox="1"/>
            <p:nvPr/>
          </p:nvSpPr>
          <p:spPr>
            <a:xfrm>
              <a:off x="832742" y="3952276"/>
              <a:ext cx="5543992" cy="6116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25"/>
                </a:lnSpc>
              </a:pPr>
              <a:r>
                <a:rPr lang="ru-RU" sz="3425" dirty="0">
                  <a:solidFill>
                    <a:srgbClr val="FFFFFF"/>
                  </a:solidFill>
                  <a:latin typeface="HK Grotesk Semi-Bold"/>
                </a:rPr>
                <a:t>М. Твен</a:t>
              </a:r>
              <a:endParaRPr lang="en-US" sz="3425" dirty="0">
                <a:solidFill>
                  <a:srgbClr val="FFFFFF"/>
                </a:solidFill>
                <a:latin typeface="HK Grotesk Semi-Bold"/>
              </a:endParaRPr>
            </a:p>
          </p:txBody>
        </p:sp>
      </p:grpSp>
      <p:pic>
        <p:nvPicPr>
          <p:cNvPr id="32" name="Picture 2">
            <a:extLst>
              <a:ext uri="{FF2B5EF4-FFF2-40B4-BE49-F238E27FC236}">
                <a16:creationId xmlns:a16="http://schemas.microsoft.com/office/drawing/2014/main" xmlns="" id="{81A90F93-5B2E-5140-B990-D1A56DF0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9882" y="2408496"/>
            <a:ext cx="4860944" cy="524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4F79F6A3-AC9E-4E4E-A2FF-8A48D6B883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43175" y="469508"/>
            <a:ext cx="1735926" cy="1335662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86D62464-2502-DA48-B08D-269D4635044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183212" y="602160"/>
            <a:ext cx="2020093" cy="1021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1750" y="651750"/>
            <a:ext cx="16984499" cy="8983499"/>
            <a:chOff x="0" y="0"/>
            <a:chExt cx="22645999" cy="1197799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22645999" cy="11977999"/>
              <a:chOff x="0" y="0"/>
              <a:chExt cx="5745374" cy="303886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745374" cy="3038863"/>
              </a:xfrm>
              <a:custGeom>
                <a:avLst/>
                <a:gdLst/>
                <a:ahLst/>
                <a:cxnLst/>
                <a:rect l="l" t="t" r="r" b="b"/>
                <a:pathLst>
                  <a:path w="5745374" h="3038863">
                    <a:moveTo>
                      <a:pt x="5620914" y="3038863"/>
                    </a:moveTo>
                    <a:lnTo>
                      <a:pt x="124460" y="3038863"/>
                    </a:lnTo>
                    <a:cubicBezTo>
                      <a:pt x="55880" y="3038863"/>
                      <a:pt x="0" y="2982983"/>
                      <a:pt x="0" y="2914403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5620914" y="0"/>
                    </a:lnTo>
                    <a:cubicBezTo>
                      <a:pt x="5689494" y="0"/>
                      <a:pt x="5745374" y="55880"/>
                      <a:pt x="5745374" y="124460"/>
                    </a:cubicBezTo>
                    <a:lnTo>
                      <a:pt x="5745374" y="2914403"/>
                    </a:lnTo>
                    <a:cubicBezTo>
                      <a:pt x="5745374" y="2982983"/>
                      <a:pt x="5689494" y="3038863"/>
                      <a:pt x="5620914" y="303886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5" name="AutoShape 5"/>
            <p:cNvSpPr/>
            <p:nvPr/>
          </p:nvSpPr>
          <p:spPr>
            <a:xfrm>
              <a:off x="0" y="1266422"/>
              <a:ext cx="22645999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6" name="Group 6"/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8" name="Group 8"/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814B"/>
              </a:solidFill>
            </p:spPr>
          </p:sp>
        </p:grpSp>
        <p:grpSp>
          <p:nvGrpSpPr>
            <p:cNvPr id="10" name="Group 10"/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sp>
        <p:nvSpPr>
          <p:cNvPr id="21" name="TextBox 21"/>
          <p:cNvSpPr txBox="1"/>
          <p:nvPr/>
        </p:nvSpPr>
        <p:spPr>
          <a:xfrm>
            <a:off x="2094651" y="2247900"/>
            <a:ext cx="14059749" cy="2490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925"/>
              </a:lnSpc>
            </a:pPr>
            <a:r>
              <a:rPr lang="ru-RU" sz="7925" dirty="0">
                <a:solidFill>
                  <a:srgbClr val="171717"/>
                </a:solidFill>
                <a:latin typeface="HK Grotesk Bold"/>
              </a:rPr>
              <a:t>Задание 1. </a:t>
            </a:r>
          </a:p>
          <a:p>
            <a:r>
              <a:rPr lang="ru-RU" sz="3200" dirty="0">
                <a:solidFill>
                  <a:srgbClr val="171717"/>
                </a:solidFill>
                <a:latin typeface="HK Grotesk Bold"/>
              </a:rPr>
              <a:t>Установите соответствие между характеристиками и сущностями человека: к каждой позиции, данной в первом столбце, подберите соответствующую позицию из второго столбца</a:t>
            </a:r>
            <a:endParaRPr lang="en-US" sz="3200" dirty="0">
              <a:solidFill>
                <a:srgbClr val="171717"/>
              </a:solidFill>
              <a:latin typeface="HK Grotesk Bold"/>
            </a:endParaRPr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xmlns="" id="{FC6AB8B4-2FAB-704A-B41A-DCAD9D3B2E08}"/>
              </a:ext>
            </a:extLst>
          </p:cNvPr>
          <p:cNvSpPr/>
          <p:nvPr/>
        </p:nvSpPr>
        <p:spPr>
          <a:xfrm>
            <a:off x="10267238" y="5143501"/>
            <a:ext cx="5926113" cy="1051914"/>
          </a:xfrm>
          <a:custGeom>
            <a:avLst/>
            <a:gdLst/>
            <a:ahLst/>
            <a:cxnLst/>
            <a:rect l="l" t="t" r="r" b="b"/>
            <a:pathLst>
              <a:path w="6231778" h="1106170">
                <a:moveTo>
                  <a:pt x="5678058" y="1106170"/>
                </a:moveTo>
                <a:lnTo>
                  <a:pt x="553720" y="1106170"/>
                </a:lnTo>
                <a:cubicBezTo>
                  <a:pt x="247650" y="1106170"/>
                  <a:pt x="0" y="858520"/>
                  <a:pt x="0" y="553720"/>
                </a:cubicBezTo>
                <a:cubicBezTo>
                  <a:pt x="0" y="247650"/>
                  <a:pt x="247650" y="0"/>
                  <a:pt x="553720" y="0"/>
                </a:cubicBezTo>
                <a:lnTo>
                  <a:pt x="5678058" y="0"/>
                </a:lnTo>
                <a:cubicBezTo>
                  <a:pt x="5984128" y="0"/>
                  <a:pt x="6231778" y="247650"/>
                  <a:pt x="6231778" y="553720"/>
                </a:cubicBezTo>
                <a:cubicBezTo>
                  <a:pt x="6230508" y="858520"/>
                  <a:pt x="5982858" y="1106170"/>
                  <a:pt x="5678058" y="1106170"/>
                </a:cubicBezTo>
                <a:close/>
              </a:path>
            </a:pathLst>
          </a:custGeom>
          <a:solidFill>
            <a:srgbClr val="EDECED"/>
          </a:solidFill>
        </p:spPr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xmlns="" id="{63121C77-E91A-F14D-92C4-2C629DF73B1A}"/>
              </a:ext>
            </a:extLst>
          </p:cNvPr>
          <p:cNvSpPr txBox="1"/>
          <p:nvPr/>
        </p:nvSpPr>
        <p:spPr>
          <a:xfrm>
            <a:off x="10856209" y="5476576"/>
            <a:ext cx="4746964" cy="403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00"/>
              </a:lnSpc>
            </a:pPr>
            <a:r>
              <a:rPr lang="ru-RU" sz="3000" dirty="0">
                <a:solidFill>
                  <a:srgbClr val="171717"/>
                </a:solidFill>
                <a:latin typeface="HK Grotesk Medium"/>
              </a:rPr>
              <a:t>СУЩНОСТЬ ЧЕЛОВЕКА</a:t>
            </a:r>
            <a:endParaRPr lang="en-US" sz="3000" dirty="0">
              <a:solidFill>
                <a:srgbClr val="171717"/>
              </a:solidFill>
              <a:latin typeface="HK Grotesk Medium"/>
            </a:endParaRPr>
          </a:p>
        </p:txBody>
      </p:sp>
      <p:sp>
        <p:nvSpPr>
          <p:cNvPr id="24" name="TextBox 21">
            <a:extLst>
              <a:ext uri="{FF2B5EF4-FFF2-40B4-BE49-F238E27FC236}">
                <a16:creationId xmlns:a16="http://schemas.microsoft.com/office/drawing/2014/main" xmlns="" id="{07D6F442-E60B-264B-9ACD-72594B84DBE5}"/>
              </a:ext>
            </a:extLst>
          </p:cNvPr>
          <p:cNvSpPr txBox="1"/>
          <p:nvPr/>
        </p:nvSpPr>
        <p:spPr>
          <a:xfrm>
            <a:off x="2314399" y="6375195"/>
            <a:ext cx="6810126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ru-RU" sz="2800" dirty="0">
                <a:solidFill>
                  <a:srgbClr val="171717"/>
                </a:solidFill>
                <a:latin typeface="HK Grotesk Bold"/>
              </a:rPr>
              <a:t>а) рефлексы</a:t>
            </a:r>
          </a:p>
          <a:p>
            <a:r>
              <a:rPr lang="ru-RU" sz="2800" dirty="0">
                <a:solidFill>
                  <a:srgbClr val="171717"/>
                </a:solidFill>
                <a:latin typeface="HK Grotesk Bold"/>
              </a:rPr>
              <a:t>б) самосознание</a:t>
            </a:r>
          </a:p>
          <a:p>
            <a:r>
              <a:rPr lang="ru-RU" sz="2800" dirty="0">
                <a:solidFill>
                  <a:srgbClr val="171717"/>
                </a:solidFill>
                <a:latin typeface="HK Grotesk Bold"/>
              </a:rPr>
              <a:t>в) приспособление к природе</a:t>
            </a:r>
          </a:p>
          <a:p>
            <a:r>
              <a:rPr lang="ru-RU" sz="2800" dirty="0">
                <a:solidFill>
                  <a:srgbClr val="171717"/>
                </a:solidFill>
                <a:latin typeface="HK Grotesk Bold"/>
              </a:rPr>
              <a:t>г) самореализация</a:t>
            </a:r>
          </a:p>
          <a:p>
            <a:r>
              <a:rPr lang="ru-RU" sz="2800" dirty="0">
                <a:solidFill>
                  <a:srgbClr val="171717"/>
                </a:solidFill>
                <a:latin typeface="HK Grotesk Bold"/>
              </a:rPr>
              <a:t>д) целенаправленная деятельность</a:t>
            </a:r>
            <a:endParaRPr lang="en-US" sz="2800" dirty="0">
              <a:solidFill>
                <a:srgbClr val="171717"/>
              </a:solidFill>
              <a:latin typeface="HK Grotesk Bold"/>
            </a:endParaRPr>
          </a:p>
        </p:txBody>
      </p:sp>
      <p:sp>
        <p:nvSpPr>
          <p:cNvPr id="25" name="TextBox 21">
            <a:extLst>
              <a:ext uri="{FF2B5EF4-FFF2-40B4-BE49-F238E27FC236}">
                <a16:creationId xmlns:a16="http://schemas.microsoft.com/office/drawing/2014/main" xmlns="" id="{37CE4D74-F89B-E945-BFFB-85412AB68877}"/>
              </a:ext>
            </a:extLst>
          </p:cNvPr>
          <p:cNvSpPr txBox="1"/>
          <p:nvPr/>
        </p:nvSpPr>
        <p:spPr>
          <a:xfrm>
            <a:off x="10439400" y="6375195"/>
            <a:ext cx="6810126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>
                <a:solidFill>
                  <a:srgbClr val="171717"/>
                </a:solidFill>
                <a:latin typeface="HK Grotesk Bold"/>
              </a:rPr>
              <a:t>биологическая</a:t>
            </a:r>
          </a:p>
          <a:p>
            <a:pPr marL="514350" indent="-514350">
              <a:buAutoNum type="arabicParenR"/>
            </a:pPr>
            <a:r>
              <a:rPr lang="ru-RU" sz="2800" dirty="0">
                <a:solidFill>
                  <a:srgbClr val="171717"/>
                </a:solidFill>
                <a:latin typeface="HK Grotesk Bold"/>
              </a:rPr>
              <a:t>социальная</a:t>
            </a:r>
            <a:endParaRPr lang="en-US" sz="2800" dirty="0">
              <a:solidFill>
                <a:srgbClr val="171717"/>
              </a:solidFill>
              <a:latin typeface="HK Grotesk Bold"/>
            </a:endParaRP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B2403F26-9EF1-4D4B-A2F9-3762AD7E26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43175" y="469508"/>
            <a:ext cx="1735926" cy="1335662"/>
          </a:xfrm>
          <a:prstGeom prst="rect">
            <a:avLst/>
          </a:prstGeom>
        </p:spPr>
      </p:pic>
      <p:sp>
        <p:nvSpPr>
          <p:cNvPr id="27" name="Freeform 19">
            <a:extLst>
              <a:ext uri="{FF2B5EF4-FFF2-40B4-BE49-F238E27FC236}">
                <a16:creationId xmlns:a16="http://schemas.microsoft.com/office/drawing/2014/main" xmlns="" id="{6E7BF2D8-9AB9-0849-9287-41413EC840BD}"/>
              </a:ext>
            </a:extLst>
          </p:cNvPr>
          <p:cNvSpPr/>
          <p:nvPr/>
        </p:nvSpPr>
        <p:spPr>
          <a:xfrm>
            <a:off x="2094650" y="5092451"/>
            <a:ext cx="5926113" cy="1051914"/>
          </a:xfrm>
          <a:custGeom>
            <a:avLst/>
            <a:gdLst/>
            <a:ahLst/>
            <a:cxnLst/>
            <a:rect l="l" t="t" r="r" b="b"/>
            <a:pathLst>
              <a:path w="6231778" h="1106170">
                <a:moveTo>
                  <a:pt x="5678058" y="1106170"/>
                </a:moveTo>
                <a:lnTo>
                  <a:pt x="553720" y="1106170"/>
                </a:lnTo>
                <a:cubicBezTo>
                  <a:pt x="247650" y="1106170"/>
                  <a:pt x="0" y="858520"/>
                  <a:pt x="0" y="553720"/>
                </a:cubicBezTo>
                <a:cubicBezTo>
                  <a:pt x="0" y="247650"/>
                  <a:pt x="247650" y="0"/>
                  <a:pt x="553720" y="0"/>
                </a:cubicBezTo>
                <a:lnTo>
                  <a:pt x="5678058" y="0"/>
                </a:lnTo>
                <a:cubicBezTo>
                  <a:pt x="5984128" y="0"/>
                  <a:pt x="6231778" y="247650"/>
                  <a:pt x="6231778" y="553720"/>
                </a:cubicBezTo>
                <a:cubicBezTo>
                  <a:pt x="6230508" y="858520"/>
                  <a:pt x="5982858" y="1106170"/>
                  <a:pt x="5678058" y="1106170"/>
                </a:cubicBezTo>
                <a:close/>
              </a:path>
            </a:pathLst>
          </a:custGeom>
          <a:solidFill>
            <a:srgbClr val="EDECED"/>
          </a:solidFill>
        </p:spPr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xmlns="" id="{8CD5ED5C-81C6-FA4F-93D9-D60D4A491E4C}"/>
              </a:ext>
            </a:extLst>
          </p:cNvPr>
          <p:cNvSpPr txBox="1"/>
          <p:nvPr/>
        </p:nvSpPr>
        <p:spPr>
          <a:xfrm>
            <a:off x="2683621" y="5425526"/>
            <a:ext cx="4746964" cy="403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00"/>
              </a:lnSpc>
            </a:pPr>
            <a:r>
              <a:rPr lang="ru-RU" sz="3000" dirty="0">
                <a:solidFill>
                  <a:srgbClr val="171717"/>
                </a:solidFill>
                <a:latin typeface="HK Grotesk Medium"/>
              </a:rPr>
              <a:t>ХАРАКТЕРИСТИКИ</a:t>
            </a:r>
            <a:endParaRPr lang="en-US" sz="3000" dirty="0">
              <a:solidFill>
                <a:srgbClr val="171717"/>
              </a:solidFill>
              <a:latin typeface="HK Grotesk Medium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FF45CE29-8C1B-8F41-B4FB-AE8210DA891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183212" y="602160"/>
            <a:ext cx="2020093" cy="1021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01209" y="1028700"/>
            <a:ext cx="9358094" cy="6476999"/>
            <a:chOff x="0" y="0"/>
            <a:chExt cx="12477459" cy="863599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2477459" cy="8635999"/>
              <a:chOff x="0" y="0"/>
              <a:chExt cx="3165577" cy="2190985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65577" cy="2190985"/>
              </a:xfrm>
              <a:custGeom>
                <a:avLst/>
                <a:gdLst/>
                <a:ahLst/>
                <a:cxnLst/>
                <a:rect l="l" t="t" r="r" b="b"/>
                <a:pathLst>
                  <a:path w="3165577" h="2783840">
                    <a:moveTo>
                      <a:pt x="3041117" y="2783840"/>
                    </a:moveTo>
                    <a:lnTo>
                      <a:pt x="124460" y="2783840"/>
                    </a:lnTo>
                    <a:cubicBezTo>
                      <a:pt x="55880" y="2783840"/>
                      <a:pt x="0" y="2727960"/>
                      <a:pt x="0" y="265938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3041117" y="0"/>
                    </a:lnTo>
                    <a:cubicBezTo>
                      <a:pt x="3109696" y="0"/>
                      <a:pt x="3165577" y="55880"/>
                      <a:pt x="3165577" y="124460"/>
                    </a:cubicBezTo>
                    <a:lnTo>
                      <a:pt x="3165577" y="2659380"/>
                    </a:lnTo>
                    <a:cubicBezTo>
                      <a:pt x="3165577" y="2727960"/>
                      <a:pt x="3109696" y="2783840"/>
                      <a:pt x="3041117" y="278384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10800000">
              <a:off x="1386781" y="556357"/>
              <a:ext cx="289704" cy="289704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10800000">
              <a:off x="1039940" y="556357"/>
              <a:ext cx="289704" cy="289704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D558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10800000">
              <a:off x="693100" y="556357"/>
              <a:ext cx="289704" cy="289704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  <p:sp>
          <p:nvSpPr>
            <p:cNvPr id="11" name="AutoShape 11"/>
            <p:cNvSpPr/>
            <p:nvPr/>
          </p:nvSpPr>
          <p:spPr>
            <a:xfrm>
              <a:off x="0" y="1320180"/>
              <a:ext cx="12477455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12" name="Freeform 12"/>
          <p:cNvSpPr/>
          <p:nvPr/>
        </p:nvSpPr>
        <p:spPr>
          <a:xfrm>
            <a:off x="610018" y="3420071"/>
            <a:ext cx="6488777" cy="14390434"/>
          </a:xfrm>
          <a:custGeom>
            <a:avLst/>
            <a:gdLst/>
            <a:ahLst/>
            <a:cxnLst/>
            <a:rect l="l" t="t" r="r" b="b"/>
            <a:pathLst>
              <a:path w="6488777" h="14390434">
                <a:moveTo>
                  <a:pt x="0" y="0"/>
                </a:moveTo>
                <a:lnTo>
                  <a:pt x="6488778" y="0"/>
                </a:lnTo>
                <a:lnTo>
                  <a:pt x="6488778" y="14390434"/>
                </a:lnTo>
                <a:lnTo>
                  <a:pt x="0" y="1439043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296699" y="1135856"/>
            <a:ext cx="5115417" cy="3481738"/>
            <a:chOff x="0" y="142875"/>
            <a:chExt cx="6820556" cy="4642317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4368800"/>
              <a:ext cx="5789468" cy="416392"/>
              <a:chOff x="0" y="728872"/>
              <a:chExt cx="5245911" cy="377298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728872"/>
                <a:ext cx="5245911" cy="377298"/>
              </a:xfrm>
              <a:custGeom>
                <a:avLst/>
                <a:gdLst/>
                <a:ahLst/>
                <a:cxnLst/>
                <a:rect l="l" t="t" r="r" b="b"/>
                <a:pathLst>
                  <a:path w="4089832" h="1106170">
                    <a:moveTo>
                      <a:pt x="3536112" y="1106170"/>
                    </a:moveTo>
                    <a:lnTo>
                      <a:pt x="553720" y="1106170"/>
                    </a:lnTo>
                    <a:cubicBezTo>
                      <a:pt x="247650" y="1106170"/>
                      <a:pt x="0" y="858520"/>
                      <a:pt x="0" y="553720"/>
                    </a:cubicBezTo>
                    <a:cubicBezTo>
                      <a:pt x="0" y="247650"/>
                      <a:pt x="247650" y="0"/>
                      <a:pt x="553720" y="0"/>
                    </a:cubicBezTo>
                    <a:lnTo>
                      <a:pt x="3536112" y="0"/>
                    </a:lnTo>
                    <a:cubicBezTo>
                      <a:pt x="3842182" y="0"/>
                      <a:pt x="4089832" y="247650"/>
                      <a:pt x="4089832" y="553720"/>
                    </a:cubicBezTo>
                    <a:cubicBezTo>
                      <a:pt x="4088562" y="858520"/>
                      <a:pt x="3840912" y="1106170"/>
                      <a:pt x="3536112" y="110617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0" y="142875"/>
              <a:ext cx="6820556" cy="2732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925"/>
                </a:lnSpc>
              </a:pPr>
              <a:r>
                <a:rPr lang="ru-RU" sz="6600" dirty="0">
                  <a:solidFill>
                    <a:srgbClr val="171717"/>
                  </a:solidFill>
                  <a:latin typeface="HK Grotesk Bold"/>
                </a:rPr>
                <a:t>Правильные ответы</a:t>
              </a:r>
              <a:endParaRPr lang="en-US" sz="6600" dirty="0">
                <a:solidFill>
                  <a:srgbClr val="171717"/>
                </a:solidFill>
                <a:latin typeface="HK Grotesk Bold"/>
              </a:endParaRPr>
            </a:p>
          </p:txBody>
        </p:sp>
      </p:grpSp>
      <p:graphicFrame>
        <p:nvGraphicFramePr>
          <p:cNvPr id="19" name="Таблица 19">
            <a:extLst>
              <a:ext uri="{FF2B5EF4-FFF2-40B4-BE49-F238E27FC236}">
                <a16:creationId xmlns:a16="http://schemas.microsoft.com/office/drawing/2014/main" xmlns="" id="{C22C5484-7C0B-A941-877C-A7675569E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33426141"/>
              </p:ext>
            </p:extLst>
          </p:nvPr>
        </p:nvGraphicFramePr>
        <p:xfrm>
          <a:off x="9158573" y="3501928"/>
          <a:ext cx="7103560" cy="175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712">
                  <a:extLst>
                    <a:ext uri="{9D8B030D-6E8A-4147-A177-3AD203B41FA5}">
                      <a16:colId xmlns:a16="http://schemas.microsoft.com/office/drawing/2014/main" xmlns="" val="4267474684"/>
                    </a:ext>
                  </a:extLst>
                </a:gridCol>
                <a:gridCol w="1420712">
                  <a:extLst>
                    <a:ext uri="{9D8B030D-6E8A-4147-A177-3AD203B41FA5}">
                      <a16:colId xmlns:a16="http://schemas.microsoft.com/office/drawing/2014/main" xmlns="" val="1223398139"/>
                    </a:ext>
                  </a:extLst>
                </a:gridCol>
                <a:gridCol w="1420712">
                  <a:extLst>
                    <a:ext uri="{9D8B030D-6E8A-4147-A177-3AD203B41FA5}">
                      <a16:colId xmlns:a16="http://schemas.microsoft.com/office/drawing/2014/main" xmlns="" val="405664618"/>
                    </a:ext>
                  </a:extLst>
                </a:gridCol>
                <a:gridCol w="1420712">
                  <a:extLst>
                    <a:ext uri="{9D8B030D-6E8A-4147-A177-3AD203B41FA5}">
                      <a16:colId xmlns:a16="http://schemas.microsoft.com/office/drawing/2014/main" xmlns="" val="2843510222"/>
                    </a:ext>
                  </a:extLst>
                </a:gridCol>
                <a:gridCol w="1420712">
                  <a:extLst>
                    <a:ext uri="{9D8B030D-6E8A-4147-A177-3AD203B41FA5}">
                      <a16:colId xmlns:a16="http://schemas.microsoft.com/office/drawing/2014/main" xmlns="" val="3688526539"/>
                    </a:ext>
                  </a:extLst>
                </a:gridCol>
              </a:tblGrid>
              <a:tr h="885229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Б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Г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3750278"/>
                  </a:ext>
                </a:extLst>
              </a:tr>
              <a:tr h="869091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1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2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1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2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rgbClr val="171717"/>
                          </a:solidFill>
                          <a:latin typeface="HK Grotesk Bold"/>
                        </a:rPr>
                        <a:t>2</a:t>
                      </a:r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8875891"/>
                  </a:ext>
                </a:extLst>
              </a:tr>
            </a:tbl>
          </a:graphicData>
        </a:graphic>
      </p:graphicFrame>
      <p:sp>
        <p:nvSpPr>
          <p:cNvPr id="20" name="Freeform 3">
            <a:extLst>
              <a:ext uri="{FF2B5EF4-FFF2-40B4-BE49-F238E27FC236}">
                <a16:creationId xmlns:a16="http://schemas.microsoft.com/office/drawing/2014/main" xmlns="" id="{F1EF4DFC-E02D-AC40-9D4C-6FBDC8278B30}"/>
              </a:ext>
            </a:extLst>
          </p:cNvPr>
          <p:cNvSpPr/>
          <p:nvPr/>
        </p:nvSpPr>
        <p:spPr>
          <a:xfrm>
            <a:off x="13411200" y="5852964"/>
            <a:ext cx="4476778" cy="3606795"/>
          </a:xfrm>
          <a:custGeom>
            <a:avLst/>
            <a:gdLst/>
            <a:ahLst/>
            <a:cxnLst/>
            <a:rect l="l" t="t" r="r" b="b"/>
            <a:pathLst>
              <a:path w="5120226" h="4114800">
                <a:moveTo>
                  <a:pt x="0" y="0"/>
                </a:moveTo>
                <a:lnTo>
                  <a:pt x="5120226" y="0"/>
                </a:lnTo>
                <a:lnTo>
                  <a:pt x="51202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616C577C-3861-6E42-8B4B-154649450C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83962" y="880037"/>
            <a:ext cx="1735926" cy="1335662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1D2735D9-6101-2A45-B430-4CB8B2E716B3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729369" y="1045094"/>
            <a:ext cx="2020093" cy="10217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6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1750" y="651750"/>
            <a:ext cx="12050217" cy="8983499"/>
            <a:chOff x="0" y="0"/>
            <a:chExt cx="16066956" cy="1197799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6066956" cy="11977999"/>
              <a:chOff x="0" y="0"/>
              <a:chExt cx="4076246" cy="303886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4076247" cy="3038863"/>
              </a:xfrm>
              <a:custGeom>
                <a:avLst/>
                <a:gdLst/>
                <a:ahLst/>
                <a:cxnLst/>
                <a:rect l="l" t="t" r="r" b="b"/>
                <a:pathLst>
                  <a:path w="4076247" h="3038863">
                    <a:moveTo>
                      <a:pt x="3951786" y="3038863"/>
                    </a:moveTo>
                    <a:lnTo>
                      <a:pt x="124460" y="3038863"/>
                    </a:lnTo>
                    <a:cubicBezTo>
                      <a:pt x="55880" y="3038863"/>
                      <a:pt x="0" y="2982983"/>
                      <a:pt x="0" y="2914403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3951786" y="0"/>
                    </a:lnTo>
                    <a:cubicBezTo>
                      <a:pt x="4020366" y="0"/>
                      <a:pt x="4076247" y="55880"/>
                      <a:pt x="4076247" y="124460"/>
                    </a:cubicBezTo>
                    <a:lnTo>
                      <a:pt x="4076247" y="2914403"/>
                    </a:lnTo>
                    <a:cubicBezTo>
                      <a:pt x="4076247" y="2982983"/>
                      <a:pt x="4020366" y="3038863"/>
                      <a:pt x="3951786" y="303886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5B6EEF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  <p:sp>
          <p:nvSpPr>
            <p:cNvPr id="11" name="AutoShape 11"/>
            <p:cNvSpPr/>
            <p:nvPr/>
          </p:nvSpPr>
          <p:spPr>
            <a:xfrm>
              <a:off x="0" y="1266422"/>
              <a:ext cx="16066956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12" name="TextBox 12"/>
          <p:cNvSpPr txBox="1"/>
          <p:nvPr/>
        </p:nvSpPr>
        <p:spPr>
          <a:xfrm>
            <a:off x="1450097" y="3162300"/>
            <a:ext cx="9014325" cy="1053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850"/>
              </a:lnSpc>
            </a:pPr>
            <a:r>
              <a:rPr lang="ru-RU" sz="7850" dirty="0">
                <a:solidFill>
                  <a:srgbClr val="171717"/>
                </a:solidFill>
                <a:latin typeface="HK Grotesk Bold"/>
              </a:rPr>
              <a:t>Самореализация</a:t>
            </a:r>
            <a:endParaRPr lang="en-US" sz="7850" dirty="0">
              <a:solidFill>
                <a:srgbClr val="171717"/>
              </a:solidFill>
              <a:latin typeface="HK Grotesk Bold"/>
            </a:endParaRPr>
          </a:p>
        </p:txBody>
      </p:sp>
      <p:sp>
        <p:nvSpPr>
          <p:cNvPr id="13" name="Freeform 13"/>
          <p:cNvSpPr/>
          <p:nvPr/>
        </p:nvSpPr>
        <p:spPr>
          <a:xfrm>
            <a:off x="13363333" y="1137339"/>
            <a:ext cx="7791934" cy="15931464"/>
          </a:xfrm>
          <a:custGeom>
            <a:avLst/>
            <a:gdLst/>
            <a:ahLst/>
            <a:cxnLst/>
            <a:rect l="l" t="t" r="r" b="b"/>
            <a:pathLst>
              <a:path w="7791934" h="15931464">
                <a:moveTo>
                  <a:pt x="0" y="0"/>
                </a:moveTo>
                <a:lnTo>
                  <a:pt x="7791934" y="0"/>
                </a:lnTo>
                <a:lnTo>
                  <a:pt x="7791934" y="15931464"/>
                </a:lnTo>
                <a:lnTo>
                  <a:pt x="0" y="159314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xmlns="" id="{B16B4BD2-4471-784B-BD32-243F45250803}"/>
              </a:ext>
            </a:extLst>
          </p:cNvPr>
          <p:cNvSpPr txBox="1"/>
          <p:nvPr/>
        </p:nvSpPr>
        <p:spPr>
          <a:xfrm>
            <a:off x="1540343" y="4388527"/>
            <a:ext cx="9014325" cy="33855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ru-RU" sz="4400" dirty="0">
                <a:solidFill>
                  <a:srgbClr val="171717"/>
                </a:solidFill>
                <a:latin typeface="HK Grotesk Bold"/>
              </a:rPr>
              <a:t>это процесс осуществления личностью своих возможностей, достижения целей, максимальная реализация личностного потенциала</a:t>
            </a:r>
            <a:endParaRPr lang="en-US" sz="4400" dirty="0">
              <a:solidFill>
                <a:srgbClr val="171717"/>
              </a:solidFill>
              <a:latin typeface="HK Grotesk Bold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80639A63-B2D2-A24A-AB65-9D8CE9B366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6108" y="469508"/>
            <a:ext cx="1735926" cy="133566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20B8CC22-0DDD-3C4F-989E-38B417FF04B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3350" y="651750"/>
            <a:ext cx="2020093" cy="10217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1750" y="651750"/>
            <a:ext cx="16984499" cy="8983499"/>
            <a:chOff x="0" y="0"/>
            <a:chExt cx="22645999" cy="1197799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22645999" cy="11977999"/>
              <a:chOff x="0" y="0"/>
              <a:chExt cx="5745374" cy="303886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745374" cy="3038863"/>
              </a:xfrm>
              <a:custGeom>
                <a:avLst/>
                <a:gdLst/>
                <a:ahLst/>
                <a:cxnLst/>
                <a:rect l="l" t="t" r="r" b="b"/>
                <a:pathLst>
                  <a:path w="5745374" h="3038863">
                    <a:moveTo>
                      <a:pt x="5620914" y="3038863"/>
                    </a:moveTo>
                    <a:lnTo>
                      <a:pt x="124460" y="3038863"/>
                    </a:lnTo>
                    <a:cubicBezTo>
                      <a:pt x="55880" y="3038863"/>
                      <a:pt x="0" y="2982983"/>
                      <a:pt x="0" y="2914403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5620914" y="0"/>
                    </a:lnTo>
                    <a:cubicBezTo>
                      <a:pt x="5689494" y="0"/>
                      <a:pt x="5745374" y="55880"/>
                      <a:pt x="5745374" y="124460"/>
                    </a:cubicBezTo>
                    <a:lnTo>
                      <a:pt x="5745374" y="2914403"/>
                    </a:lnTo>
                    <a:cubicBezTo>
                      <a:pt x="5745374" y="2982983"/>
                      <a:pt x="5689494" y="3038863"/>
                      <a:pt x="5620914" y="303886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5" name="AutoShape 5"/>
            <p:cNvSpPr/>
            <p:nvPr/>
          </p:nvSpPr>
          <p:spPr>
            <a:xfrm>
              <a:off x="0" y="1266422"/>
              <a:ext cx="22645999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6" name="Group 6"/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8" name="Group 8"/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D558"/>
              </a:solidFill>
            </p:spPr>
          </p:sp>
        </p:grpSp>
        <p:grpSp>
          <p:nvGrpSpPr>
            <p:cNvPr id="10" name="Group 10"/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grpSp>
        <p:nvGrpSpPr>
          <p:cNvPr id="14" name="Group 14"/>
          <p:cNvGrpSpPr/>
          <p:nvPr/>
        </p:nvGrpSpPr>
        <p:grpSpPr>
          <a:xfrm>
            <a:off x="3241939" y="2326769"/>
            <a:ext cx="4739028" cy="5633457"/>
            <a:chOff x="-2964669" y="-160649"/>
            <a:chExt cx="1603079" cy="1905639"/>
          </a:xfrm>
        </p:grpSpPr>
        <p:sp>
          <p:nvSpPr>
            <p:cNvPr id="15" name="Freeform 15"/>
            <p:cNvSpPr/>
            <p:nvPr/>
          </p:nvSpPr>
          <p:spPr>
            <a:xfrm>
              <a:off x="-2964669" y="-160649"/>
              <a:ext cx="1603079" cy="1905639"/>
            </a:xfrm>
            <a:custGeom>
              <a:avLst/>
              <a:gdLst/>
              <a:ahLst/>
              <a:cxnLst/>
              <a:rect l="l" t="t" r="r" b="b"/>
              <a:pathLst>
                <a:path w="1603079" h="1905639">
                  <a:moveTo>
                    <a:pt x="1478619" y="1905639"/>
                  </a:moveTo>
                  <a:lnTo>
                    <a:pt x="124460" y="1905639"/>
                  </a:lnTo>
                  <a:cubicBezTo>
                    <a:pt x="55880" y="1905639"/>
                    <a:pt x="0" y="1849759"/>
                    <a:pt x="0" y="178117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78619" y="0"/>
                  </a:lnTo>
                  <a:cubicBezTo>
                    <a:pt x="1547199" y="0"/>
                    <a:pt x="1603079" y="55880"/>
                    <a:pt x="1603079" y="124460"/>
                  </a:cubicBezTo>
                  <a:lnTo>
                    <a:pt x="1603079" y="1781179"/>
                  </a:lnTo>
                  <a:cubicBezTo>
                    <a:pt x="1603079" y="1849759"/>
                    <a:pt x="1547199" y="1905639"/>
                    <a:pt x="1478619" y="1905639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18" name="Picture 4">
            <a:extLst>
              <a:ext uri="{FF2B5EF4-FFF2-40B4-BE49-F238E27FC236}">
                <a16:creationId xmlns:a16="http://schemas.microsoft.com/office/drawing/2014/main" xmlns="" id="{934849A0-7269-774B-9561-7E6527DBD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7350" y="3472370"/>
            <a:ext cx="4764318" cy="357564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4">
            <a:extLst>
              <a:ext uri="{FF2B5EF4-FFF2-40B4-BE49-F238E27FC236}">
                <a16:creationId xmlns:a16="http://schemas.microsoft.com/office/drawing/2014/main" xmlns="" id="{FF31493A-6191-4345-BED4-6933A5561C01}"/>
              </a:ext>
            </a:extLst>
          </p:cNvPr>
          <p:cNvGrpSpPr/>
          <p:nvPr/>
        </p:nvGrpSpPr>
        <p:grpSpPr>
          <a:xfrm>
            <a:off x="10757626" y="2136269"/>
            <a:ext cx="4739028" cy="5633457"/>
            <a:chOff x="-2964669" y="-160649"/>
            <a:chExt cx="1603079" cy="1905639"/>
          </a:xfrm>
        </p:grpSpPr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EB173AEF-C68C-7045-A34E-726C625E3A6A}"/>
                </a:ext>
              </a:extLst>
            </p:cNvPr>
            <p:cNvSpPr/>
            <p:nvPr/>
          </p:nvSpPr>
          <p:spPr>
            <a:xfrm>
              <a:off x="-2964669" y="-160649"/>
              <a:ext cx="1603079" cy="1905639"/>
            </a:xfrm>
            <a:custGeom>
              <a:avLst/>
              <a:gdLst/>
              <a:ahLst/>
              <a:cxnLst/>
              <a:rect l="l" t="t" r="r" b="b"/>
              <a:pathLst>
                <a:path w="1603079" h="1905639">
                  <a:moveTo>
                    <a:pt x="1478619" y="1905639"/>
                  </a:moveTo>
                  <a:lnTo>
                    <a:pt x="124460" y="1905639"/>
                  </a:lnTo>
                  <a:cubicBezTo>
                    <a:pt x="55880" y="1905639"/>
                    <a:pt x="0" y="1849759"/>
                    <a:pt x="0" y="178117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78619" y="0"/>
                  </a:lnTo>
                  <a:cubicBezTo>
                    <a:pt x="1547199" y="0"/>
                    <a:pt x="1603079" y="55880"/>
                    <a:pt x="1603079" y="124460"/>
                  </a:cubicBezTo>
                  <a:lnTo>
                    <a:pt x="1603079" y="1781179"/>
                  </a:lnTo>
                  <a:cubicBezTo>
                    <a:pt x="1603079" y="1849759"/>
                    <a:pt x="1547199" y="1905639"/>
                    <a:pt x="1478619" y="1905639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21" name="Picture 5">
            <a:extLst>
              <a:ext uri="{FF2B5EF4-FFF2-40B4-BE49-F238E27FC236}">
                <a16:creationId xmlns:a16="http://schemas.microsoft.com/office/drawing/2014/main" xmlns="" id="{0C9861BA-2D3B-2843-B200-B71204CC3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96660" y="3472370"/>
            <a:ext cx="5247996" cy="357564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reeform 19">
            <a:extLst>
              <a:ext uri="{FF2B5EF4-FFF2-40B4-BE49-F238E27FC236}">
                <a16:creationId xmlns:a16="http://schemas.microsoft.com/office/drawing/2014/main" xmlns="" id="{D2DE845A-7EEF-2241-BAEA-ABD4C88AA0B6}"/>
              </a:ext>
            </a:extLst>
          </p:cNvPr>
          <p:cNvSpPr/>
          <p:nvPr/>
        </p:nvSpPr>
        <p:spPr>
          <a:xfrm>
            <a:off x="10607576" y="7549226"/>
            <a:ext cx="5204579" cy="1089269"/>
          </a:xfrm>
          <a:custGeom>
            <a:avLst/>
            <a:gdLst/>
            <a:ahLst/>
            <a:cxnLst/>
            <a:rect l="l" t="t" r="r" b="b"/>
            <a:pathLst>
              <a:path w="5473027" h="1106170">
                <a:moveTo>
                  <a:pt x="4919307" y="1106170"/>
                </a:moveTo>
                <a:lnTo>
                  <a:pt x="553720" y="1106170"/>
                </a:lnTo>
                <a:cubicBezTo>
                  <a:pt x="247650" y="1106170"/>
                  <a:pt x="0" y="858520"/>
                  <a:pt x="0" y="553720"/>
                </a:cubicBezTo>
                <a:cubicBezTo>
                  <a:pt x="0" y="247650"/>
                  <a:pt x="247650" y="0"/>
                  <a:pt x="553720" y="0"/>
                </a:cubicBezTo>
                <a:lnTo>
                  <a:pt x="4919307" y="0"/>
                </a:lnTo>
                <a:cubicBezTo>
                  <a:pt x="5225377" y="0"/>
                  <a:pt x="5473027" y="247650"/>
                  <a:pt x="5473027" y="553720"/>
                </a:cubicBezTo>
                <a:cubicBezTo>
                  <a:pt x="5471757" y="858520"/>
                  <a:pt x="5224107" y="1106170"/>
                  <a:pt x="4919307" y="1106170"/>
                </a:cubicBezTo>
                <a:close/>
              </a:path>
            </a:pathLst>
          </a:custGeom>
          <a:solidFill>
            <a:srgbClr val="171717"/>
          </a:solidFill>
        </p:spPr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xmlns="" id="{6D4AEAC0-A06B-AE42-9B1F-10D118B058AA}"/>
              </a:ext>
            </a:extLst>
          </p:cNvPr>
          <p:cNvSpPr txBox="1"/>
          <p:nvPr/>
        </p:nvSpPr>
        <p:spPr>
          <a:xfrm>
            <a:off x="11135514" y="7707693"/>
            <a:ext cx="4157994" cy="886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5"/>
              </a:lnSpc>
            </a:pPr>
            <a:r>
              <a:rPr lang="ru-RU" sz="3200" dirty="0">
                <a:solidFill>
                  <a:srgbClr val="FFFFFF"/>
                </a:solidFill>
                <a:latin typeface="HK Grotesk Semi-Bold"/>
              </a:rPr>
              <a:t>Евгений Максимович Примаков</a:t>
            </a:r>
            <a:endParaRPr lang="en-US" sz="3200" dirty="0">
              <a:solidFill>
                <a:srgbClr val="FFFFFF"/>
              </a:solidFill>
              <a:latin typeface="HK Grotesk Semi-Bold"/>
            </a:endParaRPr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xmlns="" id="{1781827D-7654-8445-B16E-73F0F002126C}"/>
              </a:ext>
            </a:extLst>
          </p:cNvPr>
          <p:cNvSpPr/>
          <p:nvPr/>
        </p:nvSpPr>
        <p:spPr>
          <a:xfrm rot="919116">
            <a:off x="393403" y="6898052"/>
            <a:ext cx="3641601" cy="1619282"/>
          </a:xfrm>
          <a:custGeom>
            <a:avLst/>
            <a:gdLst/>
            <a:ahLst/>
            <a:cxnLst/>
            <a:rect l="l" t="t" r="r" b="b"/>
            <a:pathLst>
              <a:path w="7315200" h="3298490">
                <a:moveTo>
                  <a:pt x="0" y="0"/>
                </a:moveTo>
                <a:lnTo>
                  <a:pt x="7315200" y="0"/>
                </a:lnTo>
                <a:lnTo>
                  <a:pt x="7315200" y="3298490"/>
                </a:lnTo>
                <a:lnTo>
                  <a:pt x="0" y="329849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xmlns="" id="{1F639AB5-9BE2-0242-923D-732004B2D0D1}"/>
              </a:ext>
            </a:extLst>
          </p:cNvPr>
          <p:cNvSpPr/>
          <p:nvPr/>
        </p:nvSpPr>
        <p:spPr>
          <a:xfrm>
            <a:off x="3064299" y="7586590"/>
            <a:ext cx="5204579" cy="1051914"/>
          </a:xfrm>
          <a:custGeom>
            <a:avLst/>
            <a:gdLst/>
            <a:ahLst/>
            <a:cxnLst/>
            <a:rect l="l" t="t" r="r" b="b"/>
            <a:pathLst>
              <a:path w="5473027" h="1106170">
                <a:moveTo>
                  <a:pt x="4919307" y="1106170"/>
                </a:moveTo>
                <a:lnTo>
                  <a:pt x="553720" y="1106170"/>
                </a:lnTo>
                <a:cubicBezTo>
                  <a:pt x="247650" y="1106170"/>
                  <a:pt x="0" y="858520"/>
                  <a:pt x="0" y="553720"/>
                </a:cubicBezTo>
                <a:cubicBezTo>
                  <a:pt x="0" y="247650"/>
                  <a:pt x="247650" y="0"/>
                  <a:pt x="553720" y="0"/>
                </a:cubicBezTo>
                <a:lnTo>
                  <a:pt x="4919307" y="0"/>
                </a:lnTo>
                <a:cubicBezTo>
                  <a:pt x="5225377" y="0"/>
                  <a:pt x="5473027" y="247650"/>
                  <a:pt x="5473027" y="553720"/>
                </a:cubicBezTo>
                <a:cubicBezTo>
                  <a:pt x="5471757" y="858520"/>
                  <a:pt x="5224107" y="1106170"/>
                  <a:pt x="4919307" y="1106170"/>
                </a:cubicBezTo>
                <a:close/>
              </a:path>
            </a:pathLst>
          </a:custGeom>
          <a:solidFill>
            <a:srgbClr val="171717"/>
          </a:solidFill>
        </p:spPr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xmlns="" id="{BB30DF5F-1AFF-9B4B-8D2D-774105DDCE0A}"/>
              </a:ext>
            </a:extLst>
          </p:cNvPr>
          <p:cNvSpPr txBox="1"/>
          <p:nvPr/>
        </p:nvSpPr>
        <p:spPr>
          <a:xfrm>
            <a:off x="3587591" y="7739505"/>
            <a:ext cx="4157994" cy="894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5"/>
              </a:lnSpc>
            </a:pPr>
            <a:r>
              <a:rPr lang="ru-RU" sz="3200" dirty="0">
                <a:solidFill>
                  <a:srgbClr val="FFFFFF"/>
                </a:solidFill>
                <a:latin typeface="HK Grotesk Semi-Bold"/>
              </a:rPr>
              <a:t>Юрий Алексеевич Гагарин</a:t>
            </a:r>
            <a:endParaRPr lang="en-US" sz="3200" dirty="0">
              <a:solidFill>
                <a:srgbClr val="FFFFFF"/>
              </a:solidFill>
              <a:latin typeface="HK Grotesk Semi-Bold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B43B55ED-E8B4-2049-BD09-E4DDEC1CC5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43175" y="469508"/>
            <a:ext cx="1735926" cy="133566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722A1A2A-D5F6-0447-882D-6C4DB6E8146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183212" y="602160"/>
            <a:ext cx="2020093" cy="1021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319530"/>
            <a:ext cx="12717138" cy="7647940"/>
            <a:chOff x="0" y="0"/>
            <a:chExt cx="16956184" cy="10197253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6956184" cy="10197253"/>
              <a:chOff x="0" y="0"/>
              <a:chExt cx="4301847" cy="258708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4301847" cy="2587081"/>
              </a:xfrm>
              <a:custGeom>
                <a:avLst/>
                <a:gdLst/>
                <a:ahLst/>
                <a:cxnLst/>
                <a:rect l="l" t="t" r="r" b="b"/>
                <a:pathLst>
                  <a:path w="4301847" h="2587081">
                    <a:moveTo>
                      <a:pt x="4177387" y="2587081"/>
                    </a:moveTo>
                    <a:lnTo>
                      <a:pt x="124460" y="2587081"/>
                    </a:lnTo>
                    <a:cubicBezTo>
                      <a:pt x="55880" y="2587081"/>
                      <a:pt x="0" y="2531201"/>
                      <a:pt x="0" y="2462621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4177387" y="0"/>
                    </a:lnTo>
                    <a:cubicBezTo>
                      <a:pt x="4245967" y="0"/>
                      <a:pt x="4301847" y="55880"/>
                      <a:pt x="4301847" y="124460"/>
                    </a:cubicBezTo>
                    <a:lnTo>
                      <a:pt x="4301847" y="2462621"/>
                    </a:lnTo>
                    <a:cubicBezTo>
                      <a:pt x="4301847" y="2531201"/>
                      <a:pt x="4245967" y="2587081"/>
                      <a:pt x="4177387" y="2587081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5" name="AutoShape 5"/>
            <p:cNvSpPr/>
            <p:nvPr/>
          </p:nvSpPr>
          <p:spPr>
            <a:xfrm>
              <a:off x="0" y="1266422"/>
              <a:ext cx="16736288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6" name="Group 6"/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8" name="Group 8"/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D558"/>
              </a:solidFill>
            </p:spPr>
          </p:sp>
        </p:grpSp>
        <p:grpSp>
          <p:nvGrpSpPr>
            <p:cNvPr id="10" name="Group 10"/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sp>
        <p:nvSpPr>
          <p:cNvPr id="12" name="TextBox 12"/>
          <p:cNvSpPr txBox="1"/>
          <p:nvPr/>
        </p:nvSpPr>
        <p:spPr>
          <a:xfrm>
            <a:off x="1917294" y="3455353"/>
            <a:ext cx="11034621" cy="3654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25"/>
              </a:lnSpc>
            </a:pPr>
            <a:r>
              <a:rPr lang="ru-RU" sz="11600" dirty="0">
                <a:solidFill>
                  <a:srgbClr val="171717"/>
                </a:solidFill>
                <a:latin typeface="HK Grotesk Bold"/>
              </a:rPr>
              <a:t>Что такое человек ?</a:t>
            </a:r>
            <a:endParaRPr lang="en-US" sz="11600" dirty="0">
              <a:solidFill>
                <a:srgbClr val="171717"/>
              </a:solidFill>
              <a:latin typeface="HK Grotesk Bold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4888688A-A789-1247-A0D9-C94DD4EDBD7A}"/>
              </a:ext>
            </a:extLst>
          </p:cNvPr>
          <p:cNvSpPr/>
          <p:nvPr/>
        </p:nvSpPr>
        <p:spPr>
          <a:xfrm flipH="1">
            <a:off x="12994767" y="737276"/>
            <a:ext cx="3846890" cy="12745720"/>
          </a:xfrm>
          <a:custGeom>
            <a:avLst/>
            <a:gdLst/>
            <a:ahLst/>
            <a:cxnLst/>
            <a:rect l="l" t="t" r="r" b="b"/>
            <a:pathLst>
              <a:path w="3846890" h="12745720">
                <a:moveTo>
                  <a:pt x="3846890" y="0"/>
                </a:moveTo>
                <a:lnTo>
                  <a:pt x="0" y="0"/>
                </a:lnTo>
                <a:lnTo>
                  <a:pt x="0" y="12745720"/>
                </a:lnTo>
                <a:lnTo>
                  <a:pt x="3846890" y="12745720"/>
                </a:lnTo>
                <a:lnTo>
                  <a:pt x="3846890" y="0"/>
                </a:lnTo>
                <a:close/>
              </a:path>
            </a:pathLst>
          </a:custGeom>
          <a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C1CA0A1C-5A80-8F49-B30B-A04C37A4F5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8841" y="1160733"/>
            <a:ext cx="1735926" cy="133566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E61CC70A-EA2E-EA47-9F3E-8BD4ED88996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9903" y="1317694"/>
            <a:ext cx="2020093" cy="10217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1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>
            <a:extLst>
              <a:ext uri="{FF2B5EF4-FFF2-40B4-BE49-F238E27FC236}">
                <a16:creationId xmlns:a16="http://schemas.microsoft.com/office/drawing/2014/main" xmlns="" id="{CF271391-3778-3141-A50F-72B5197F050A}"/>
              </a:ext>
            </a:extLst>
          </p:cNvPr>
          <p:cNvGrpSpPr/>
          <p:nvPr/>
        </p:nvGrpSpPr>
        <p:grpSpPr>
          <a:xfrm>
            <a:off x="10125909" y="651750"/>
            <a:ext cx="7510340" cy="8983499"/>
            <a:chOff x="0" y="0"/>
            <a:chExt cx="10013787" cy="11977999"/>
          </a:xfrm>
        </p:grpSpPr>
        <p:grpSp>
          <p:nvGrpSpPr>
            <p:cNvPr id="8" name="Group 3">
              <a:extLst>
                <a:ext uri="{FF2B5EF4-FFF2-40B4-BE49-F238E27FC236}">
                  <a16:creationId xmlns:a16="http://schemas.microsoft.com/office/drawing/2014/main" xmlns="" id="{633984D4-48D8-6149-98DD-62CDFD4B6495}"/>
                </a:ext>
              </a:extLst>
            </p:cNvPr>
            <p:cNvGrpSpPr/>
            <p:nvPr/>
          </p:nvGrpSpPr>
          <p:grpSpPr>
            <a:xfrm>
              <a:off x="0" y="0"/>
              <a:ext cx="10013787" cy="11977999"/>
              <a:chOff x="0" y="0"/>
              <a:chExt cx="2540535" cy="3038863"/>
            </a:xfrm>
          </p:grpSpPr>
          <p:sp>
            <p:nvSpPr>
              <p:cNvPr id="16" name="Freeform 4">
                <a:extLst>
                  <a:ext uri="{FF2B5EF4-FFF2-40B4-BE49-F238E27FC236}">
                    <a16:creationId xmlns:a16="http://schemas.microsoft.com/office/drawing/2014/main" xmlns="" id="{55B34583-53CA-1246-A7A6-7F6BAA2F565C}"/>
                  </a:ext>
                </a:extLst>
              </p:cNvPr>
              <p:cNvSpPr/>
              <p:nvPr/>
            </p:nvSpPr>
            <p:spPr>
              <a:xfrm>
                <a:off x="0" y="0"/>
                <a:ext cx="2540535" cy="3038863"/>
              </a:xfrm>
              <a:custGeom>
                <a:avLst/>
                <a:gdLst/>
                <a:ahLst/>
                <a:cxnLst/>
                <a:rect l="l" t="t" r="r" b="b"/>
                <a:pathLst>
                  <a:path w="2540535" h="3038863">
                    <a:moveTo>
                      <a:pt x="2416075" y="3038863"/>
                    </a:moveTo>
                    <a:lnTo>
                      <a:pt x="124460" y="3038863"/>
                    </a:lnTo>
                    <a:cubicBezTo>
                      <a:pt x="55880" y="3038863"/>
                      <a:pt x="0" y="2982983"/>
                      <a:pt x="0" y="2914403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2416075" y="0"/>
                    </a:lnTo>
                    <a:cubicBezTo>
                      <a:pt x="2484655" y="0"/>
                      <a:pt x="2540535" y="55880"/>
                      <a:pt x="2540535" y="124460"/>
                    </a:cubicBezTo>
                    <a:lnTo>
                      <a:pt x="2540535" y="2914403"/>
                    </a:lnTo>
                    <a:cubicBezTo>
                      <a:pt x="2540535" y="2982983"/>
                      <a:pt x="2484655" y="3038863"/>
                      <a:pt x="2416075" y="303886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9" name="AutoShape 5">
              <a:extLst>
                <a:ext uri="{FF2B5EF4-FFF2-40B4-BE49-F238E27FC236}">
                  <a16:creationId xmlns:a16="http://schemas.microsoft.com/office/drawing/2014/main" xmlns="" id="{44EE4719-060E-6744-8A59-E77297DF5978}"/>
                </a:ext>
              </a:extLst>
            </p:cNvPr>
            <p:cNvSpPr/>
            <p:nvPr/>
          </p:nvSpPr>
          <p:spPr>
            <a:xfrm>
              <a:off x="0" y="1266422"/>
              <a:ext cx="10013787" cy="0"/>
            </a:xfrm>
            <a:prstGeom prst="line">
              <a:avLst/>
            </a:prstGeom>
            <a:ln w="127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0" name="Group 6">
              <a:extLst>
                <a:ext uri="{FF2B5EF4-FFF2-40B4-BE49-F238E27FC236}">
                  <a16:creationId xmlns:a16="http://schemas.microsoft.com/office/drawing/2014/main" xmlns="" id="{E9EA88CD-72D0-774D-AE7C-13E30CFE009F}"/>
                </a:ext>
              </a:extLst>
            </p:cNvPr>
            <p:cNvGrpSpPr/>
            <p:nvPr/>
          </p:nvGrpSpPr>
          <p:grpSpPr>
            <a:xfrm rot="-10800000">
              <a:off x="1386781" y="502600"/>
              <a:ext cx="289704" cy="289704"/>
              <a:chOff x="0" y="0"/>
              <a:chExt cx="6350000" cy="6350000"/>
            </a:xfrm>
          </p:grpSpPr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xmlns="" id="{B4685CF3-5F22-3D44-8663-258BB3219D04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EDECED"/>
              </a:solidFill>
            </p:spPr>
          </p:sp>
        </p:grpSp>
        <p:grpSp>
          <p:nvGrpSpPr>
            <p:cNvPr id="11" name="Group 8">
              <a:extLst>
                <a:ext uri="{FF2B5EF4-FFF2-40B4-BE49-F238E27FC236}">
                  <a16:creationId xmlns:a16="http://schemas.microsoft.com/office/drawing/2014/main" xmlns="" id="{B040E622-105E-4049-B7FF-6C7CA8A8C79F}"/>
                </a:ext>
              </a:extLst>
            </p:cNvPr>
            <p:cNvGrpSpPr/>
            <p:nvPr/>
          </p:nvGrpSpPr>
          <p:grpSpPr>
            <a:xfrm rot="-10800000">
              <a:off x="1039940" y="502600"/>
              <a:ext cx="289704" cy="289704"/>
              <a:chOff x="0" y="0"/>
              <a:chExt cx="6350000" cy="6350000"/>
            </a:xfrm>
          </p:grpSpPr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xmlns="" id="{99254BA0-6DE9-C348-9E7C-C1A786960386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</p:sp>
        </p:grpSp>
        <p:grpSp>
          <p:nvGrpSpPr>
            <p:cNvPr id="12" name="Group 10">
              <a:extLst>
                <a:ext uri="{FF2B5EF4-FFF2-40B4-BE49-F238E27FC236}">
                  <a16:creationId xmlns:a16="http://schemas.microsoft.com/office/drawing/2014/main" xmlns="" id="{B83CF4BA-43E7-B447-B053-18F4E0F7E96D}"/>
                </a:ext>
              </a:extLst>
            </p:cNvPr>
            <p:cNvGrpSpPr/>
            <p:nvPr/>
          </p:nvGrpSpPr>
          <p:grpSpPr>
            <a:xfrm rot="-10800000">
              <a:off x="693100" y="502600"/>
              <a:ext cx="289704" cy="289704"/>
              <a:chOff x="0" y="0"/>
              <a:chExt cx="6350000" cy="6350000"/>
            </a:xfrm>
          </p:grpSpPr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66AC08BD-9D28-7642-B63C-D692ED8BBAD8}"/>
                  </a:ext>
                </a:extLst>
              </p:cNvPr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</p:grpSp>
      <p:grpSp>
        <p:nvGrpSpPr>
          <p:cNvPr id="17" name="Group 12">
            <a:extLst>
              <a:ext uri="{FF2B5EF4-FFF2-40B4-BE49-F238E27FC236}">
                <a16:creationId xmlns:a16="http://schemas.microsoft.com/office/drawing/2014/main" xmlns="" id="{63F156DB-598C-DA4B-9E8C-DDDB6397A367}"/>
              </a:ext>
            </a:extLst>
          </p:cNvPr>
          <p:cNvGrpSpPr/>
          <p:nvPr/>
        </p:nvGrpSpPr>
        <p:grpSpPr>
          <a:xfrm>
            <a:off x="651750" y="651750"/>
            <a:ext cx="9097209" cy="8983499"/>
            <a:chOff x="0" y="0"/>
            <a:chExt cx="3077328" cy="3038863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xmlns="" id="{B9B11D76-6368-034D-B2CA-36EC1A39B852}"/>
                </a:ext>
              </a:extLst>
            </p:cNvPr>
            <p:cNvSpPr/>
            <p:nvPr/>
          </p:nvSpPr>
          <p:spPr>
            <a:xfrm>
              <a:off x="0" y="0"/>
              <a:ext cx="3077328" cy="3038863"/>
            </a:xfrm>
            <a:custGeom>
              <a:avLst/>
              <a:gdLst/>
              <a:ahLst/>
              <a:cxnLst/>
              <a:rect l="l" t="t" r="r" b="b"/>
              <a:pathLst>
                <a:path w="3077328" h="3038863">
                  <a:moveTo>
                    <a:pt x="2952867" y="3038863"/>
                  </a:moveTo>
                  <a:lnTo>
                    <a:pt x="124460" y="3038863"/>
                  </a:lnTo>
                  <a:cubicBezTo>
                    <a:pt x="55880" y="3038863"/>
                    <a:pt x="0" y="2982983"/>
                    <a:pt x="0" y="291440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952868" y="0"/>
                  </a:lnTo>
                  <a:cubicBezTo>
                    <a:pt x="3021448" y="0"/>
                    <a:pt x="3077328" y="55880"/>
                    <a:pt x="3077328" y="124460"/>
                  </a:cubicBezTo>
                  <a:lnTo>
                    <a:pt x="3077328" y="2914403"/>
                  </a:lnTo>
                  <a:cubicBezTo>
                    <a:pt x="3077328" y="2982983"/>
                    <a:pt x="3021448" y="3038863"/>
                    <a:pt x="2952868" y="303886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9" name="Group 16">
            <a:extLst>
              <a:ext uri="{FF2B5EF4-FFF2-40B4-BE49-F238E27FC236}">
                <a16:creationId xmlns:a16="http://schemas.microsoft.com/office/drawing/2014/main" xmlns="" id="{D5896847-1FD7-794B-9F56-5851752C40B0}"/>
              </a:ext>
            </a:extLst>
          </p:cNvPr>
          <p:cNvGrpSpPr/>
          <p:nvPr/>
        </p:nvGrpSpPr>
        <p:grpSpPr>
          <a:xfrm>
            <a:off x="11142601" y="3186747"/>
            <a:ext cx="5674205" cy="4045711"/>
            <a:chOff x="-313889" y="-1801849"/>
            <a:chExt cx="7565606" cy="5394280"/>
          </a:xfrm>
        </p:grpSpPr>
        <p:sp>
          <p:nvSpPr>
            <p:cNvPr id="20" name="TextBox 17">
              <a:extLst>
                <a:ext uri="{FF2B5EF4-FFF2-40B4-BE49-F238E27FC236}">
                  <a16:creationId xmlns:a16="http://schemas.microsoft.com/office/drawing/2014/main" xmlns="" id="{07091689-B92B-7040-B0B0-DBD066695594}"/>
                </a:ext>
              </a:extLst>
            </p:cNvPr>
            <p:cNvSpPr txBox="1"/>
            <p:nvPr/>
          </p:nvSpPr>
          <p:spPr>
            <a:xfrm>
              <a:off x="-313889" y="-1801849"/>
              <a:ext cx="7565606" cy="361124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ru-RU" sz="4400" dirty="0">
                  <a:solidFill>
                    <a:srgbClr val="171717"/>
                  </a:solidFill>
                  <a:latin typeface="HK Grotesk Bold"/>
                </a:rPr>
                <a:t>«</a:t>
              </a:r>
              <a:r>
                <a:rPr lang="ru-RU" sz="4400" dirty="0">
                  <a:solidFill>
                    <a:schemeClr val="accent6">
                      <a:lumMod val="75000"/>
                    </a:schemeClr>
                  </a:solidFill>
                  <a:latin typeface="HK Grotesk Bold"/>
                </a:rPr>
                <a:t>Человек</a:t>
              </a:r>
              <a:r>
                <a:rPr lang="ru-RU" sz="4400" dirty="0">
                  <a:solidFill>
                    <a:srgbClr val="171717"/>
                  </a:solidFill>
                  <a:latin typeface="HK Grotesk Bold"/>
                </a:rPr>
                <a:t> всегда был и будет самым любопытнейшим явлением человека»</a:t>
              </a:r>
              <a:endParaRPr lang="en-US" sz="4400" dirty="0">
                <a:solidFill>
                  <a:srgbClr val="171717"/>
                </a:solidFill>
                <a:latin typeface="HK Grotesk Bold"/>
              </a:endParaRPr>
            </a:p>
          </p:txBody>
        </p:sp>
        <p:grpSp>
          <p:nvGrpSpPr>
            <p:cNvPr id="21" name="Group 18">
              <a:extLst>
                <a:ext uri="{FF2B5EF4-FFF2-40B4-BE49-F238E27FC236}">
                  <a16:creationId xmlns:a16="http://schemas.microsoft.com/office/drawing/2014/main" xmlns="" id="{3F3A6E55-A15B-554D-BF3B-617B4B2D88DF}"/>
                </a:ext>
              </a:extLst>
            </p:cNvPr>
            <p:cNvGrpSpPr/>
            <p:nvPr/>
          </p:nvGrpSpPr>
          <p:grpSpPr>
            <a:xfrm>
              <a:off x="0" y="2189880"/>
              <a:ext cx="6937828" cy="1402551"/>
              <a:chOff x="0" y="0"/>
              <a:chExt cx="5471757" cy="1106170"/>
            </a:xfrm>
          </p:grpSpPr>
          <p:sp>
            <p:nvSpPr>
              <p:cNvPr id="23" name="Freeform 19">
                <a:extLst>
                  <a:ext uri="{FF2B5EF4-FFF2-40B4-BE49-F238E27FC236}">
                    <a16:creationId xmlns:a16="http://schemas.microsoft.com/office/drawing/2014/main" xmlns="" id="{4F87456A-A76C-E045-96C7-8519B6AFE8AF}"/>
                  </a:ext>
                </a:extLst>
              </p:cNvPr>
              <p:cNvSpPr/>
              <p:nvPr/>
            </p:nvSpPr>
            <p:spPr>
              <a:xfrm>
                <a:off x="0" y="0"/>
                <a:ext cx="5473027" cy="1106170"/>
              </a:xfrm>
              <a:custGeom>
                <a:avLst/>
                <a:gdLst/>
                <a:ahLst/>
                <a:cxnLst/>
                <a:rect l="l" t="t" r="r" b="b"/>
                <a:pathLst>
                  <a:path w="5473027" h="1106170">
                    <a:moveTo>
                      <a:pt x="4919307" y="1106170"/>
                    </a:moveTo>
                    <a:lnTo>
                      <a:pt x="553720" y="1106170"/>
                    </a:lnTo>
                    <a:cubicBezTo>
                      <a:pt x="247650" y="1106170"/>
                      <a:pt x="0" y="858520"/>
                      <a:pt x="0" y="553720"/>
                    </a:cubicBezTo>
                    <a:cubicBezTo>
                      <a:pt x="0" y="247650"/>
                      <a:pt x="247650" y="0"/>
                      <a:pt x="553720" y="0"/>
                    </a:cubicBezTo>
                    <a:lnTo>
                      <a:pt x="4919307" y="0"/>
                    </a:lnTo>
                    <a:cubicBezTo>
                      <a:pt x="5225377" y="0"/>
                      <a:pt x="5473027" y="247650"/>
                      <a:pt x="5473027" y="553720"/>
                    </a:cubicBezTo>
                    <a:cubicBezTo>
                      <a:pt x="5471757" y="858520"/>
                      <a:pt x="5224107" y="1106170"/>
                      <a:pt x="4919307" y="1106170"/>
                    </a:cubicBezTo>
                    <a:close/>
                  </a:path>
                </a:pathLst>
              </a:custGeom>
              <a:solidFill>
                <a:srgbClr val="171717"/>
              </a:solidFill>
            </p:spPr>
          </p:sp>
        </p:grpSp>
        <p:sp>
          <p:nvSpPr>
            <p:cNvPr id="22" name="TextBox 20">
              <a:extLst>
                <a:ext uri="{FF2B5EF4-FFF2-40B4-BE49-F238E27FC236}">
                  <a16:creationId xmlns:a16="http://schemas.microsoft.com/office/drawing/2014/main" xmlns="" id="{299C4773-C9AA-F843-A4F9-EF772950BEC0}"/>
                </a:ext>
              </a:extLst>
            </p:cNvPr>
            <p:cNvSpPr txBox="1"/>
            <p:nvPr/>
          </p:nvSpPr>
          <p:spPr>
            <a:xfrm>
              <a:off x="696919" y="2600326"/>
              <a:ext cx="5543991" cy="6116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25"/>
                </a:lnSpc>
              </a:pPr>
              <a:r>
                <a:rPr lang="ru-RU" sz="3425" dirty="0">
                  <a:solidFill>
                    <a:srgbClr val="FFFFFF"/>
                  </a:solidFill>
                  <a:latin typeface="HK Grotesk Semi-Bold"/>
                </a:rPr>
                <a:t>В.Г. Белинский</a:t>
              </a:r>
              <a:endParaRPr lang="en-US" sz="3425" dirty="0">
                <a:solidFill>
                  <a:srgbClr val="FFFFFF"/>
                </a:solidFill>
                <a:latin typeface="HK Grotesk Semi-Bold"/>
              </a:endParaRPr>
            </a:p>
          </p:txBody>
        </p:sp>
      </p:grpSp>
      <p:pic>
        <p:nvPicPr>
          <p:cNvPr id="24" name="Picture 5">
            <a:extLst>
              <a:ext uri="{FF2B5EF4-FFF2-40B4-BE49-F238E27FC236}">
                <a16:creationId xmlns:a16="http://schemas.microsoft.com/office/drawing/2014/main" xmlns="" id="{5DADC2C4-7AD1-8742-9533-627940EBD5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953" r="23953"/>
          <a:stretch/>
        </p:blipFill>
        <p:spPr bwMode="auto">
          <a:xfrm>
            <a:off x="2160742" y="1790700"/>
            <a:ext cx="5926137" cy="592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3B23DADA-B4A7-2540-8DC6-27C069BD65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43175" y="469508"/>
            <a:ext cx="1735926" cy="133566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6E9E92D9-EB60-2746-9901-3E0FF622969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183212" y="602160"/>
            <a:ext cx="2020093" cy="1021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133</Words>
  <Application>Microsoft Office PowerPoint</Application>
  <PresentationFormat>Произвольный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HK Grotesk Bold</vt:lpstr>
      <vt:lpstr>HK Grotesk Semi-Bold</vt:lpstr>
      <vt:lpstr>HK Grotesk Medium</vt:lpstr>
      <vt:lpstr>Calibri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Желтый и Оранжевый Простая Четкая Цифровая Отгадайте, Что Приближено на Фотографии Игра Забавная Презентация</dc:title>
  <cp:lastModifiedBy>Ирина Владимировна</cp:lastModifiedBy>
  <cp:revision>18</cp:revision>
  <dcterms:created xsi:type="dcterms:W3CDTF">2006-08-16T00:00:00Z</dcterms:created>
  <dcterms:modified xsi:type="dcterms:W3CDTF">2024-05-07T10:15:56Z</dcterms:modified>
  <dc:identifier>DAFu91zzVGo</dc:identifier>
</cp:coreProperties>
</file>