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58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9C22F-AE0A-4B85-8E23-E13FB5514A8B}" type="datetimeFigureOut">
              <a:rPr lang="ru-RU"/>
              <a:pPr>
                <a:defRPr/>
              </a:pPr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CE3C3-109B-4086-9FB9-548688534D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C0BF0-7E3E-4D84-B2E7-090D6DC733E0}" type="datetimeFigureOut">
              <a:rPr lang="ru-RU"/>
              <a:pPr>
                <a:defRPr/>
              </a:pPr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B23CA-C10B-4C25-BBDB-28A475C3AB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D8CF6-6AF0-459C-89AD-563085D71863}" type="datetimeFigureOut">
              <a:rPr lang="ru-RU"/>
              <a:pPr>
                <a:defRPr/>
              </a:pPr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6414A-FD96-4300-8997-C015FA85BE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C45C0-0C52-4A56-AA6B-CB82AF8C94C4}" type="datetimeFigureOut">
              <a:rPr lang="ru-RU"/>
              <a:pPr>
                <a:defRPr/>
              </a:pPr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921E2-56F8-416B-A728-38FF8D36B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690C0-B853-4FFF-B8C0-F510C9078938}" type="datetimeFigureOut">
              <a:rPr lang="ru-RU"/>
              <a:pPr>
                <a:defRPr/>
              </a:pPr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C14F7-4F95-4F34-A3F2-00461D0DB5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B339C-6B94-4FFB-B5F1-9F5C536C4B9C}" type="datetimeFigureOut">
              <a:rPr lang="ru-RU"/>
              <a:pPr>
                <a:defRPr/>
              </a:pPr>
              <a:t>13.03.2018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B7408-EAE4-4C9F-A2F3-2205F09428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2E28B-989C-46A7-B682-C9D1D0F95075}" type="datetimeFigureOut">
              <a:rPr lang="ru-RU"/>
              <a:pPr>
                <a:defRPr/>
              </a:pPr>
              <a:t>13.03.2018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038F6-AA4E-4800-A084-D99AC37C3C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928F6-4222-4927-82F3-92F6B2D5EDC2}" type="datetimeFigureOut">
              <a:rPr lang="ru-RU"/>
              <a:pPr>
                <a:defRPr/>
              </a:pPr>
              <a:t>13.03.2018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228FF-9D38-44E3-8AE9-29B3823D2D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4C80F-1665-4451-8BDB-E56FEF8AC7D7}" type="datetimeFigureOut">
              <a:rPr lang="ru-RU"/>
              <a:pPr>
                <a:defRPr/>
              </a:pPr>
              <a:t>13.03.2018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CFC5C-0405-4D9F-ACE4-9B178E6861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5C052-A76D-465D-80E5-BAD6D1670016}" type="datetimeFigureOut">
              <a:rPr lang="ru-RU"/>
              <a:pPr>
                <a:defRPr/>
              </a:pPr>
              <a:t>13.03.2018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7BEE1-53B0-42C8-839D-5847E9E5BF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009D8-1A2F-4D46-872B-A9E6D32EE6BB}" type="datetimeFigureOut">
              <a:rPr lang="ru-RU"/>
              <a:pPr>
                <a:defRPr/>
              </a:pPr>
              <a:t>13.03.2018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73DE7-7B85-4426-A41C-BD6014738D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D15CA91-35F8-4880-924B-A33B2AB52287}" type="datetimeFigureOut">
              <a:rPr lang="ru-RU"/>
              <a:pPr>
                <a:defRPr/>
              </a:pPr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D241A7C-50C0-48CA-BA3D-80D3FA13A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924300"/>
            <a:ext cx="2736850" cy="277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0"/>
            <a:ext cx="2073275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79512" y="201519"/>
            <a:ext cx="5238550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+mn-lt"/>
              </a:rPr>
              <a:t>Муниципальное бюджетное общеобразовательное учреждение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+mn-lt"/>
              </a:rPr>
              <a:t>«</a:t>
            </a:r>
            <a:r>
              <a:rPr lang="ru-RU" sz="1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+mn-lt"/>
              </a:rPr>
              <a:t>Абрамовская</a:t>
            </a:r>
            <a:r>
              <a:rPr lang="ru-RU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+mn-lt"/>
              </a:rPr>
              <a:t> СШ им. </a:t>
            </a:r>
            <a:r>
              <a:rPr lang="ru-RU" sz="1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+mn-lt"/>
              </a:rPr>
              <a:t>А.И.Плотникова</a:t>
            </a:r>
            <a:r>
              <a:rPr lang="ru-RU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+mn-lt"/>
              </a:rPr>
              <a:t>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1535" y="1844824"/>
            <a:ext cx="8360943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Урок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по литературному чтению в 4 классе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А. Плещеев «Дети и птичка»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418062" y="6081827"/>
            <a:ext cx="3511282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+mn-lt"/>
              </a:rPr>
              <a:t>Выполнила: Матвеева Татьяна Витальевна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1169988"/>
            <a:ext cx="3840163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1173163"/>
            <a:ext cx="3681412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/>
          </p:cNvSpPr>
          <p:nvPr>
            <p:ph type="body" idx="1"/>
          </p:nvPr>
        </p:nvSpPr>
        <p:spPr>
          <a:xfrm>
            <a:off x="395288" y="1484313"/>
            <a:ext cx="8497887" cy="511333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z="2800" b="1" i="1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800" b="1" i="1" smtClean="0">
                <a:latin typeface="Arial" charset="0"/>
              </a:rPr>
              <a:t>Непоседы маленькие прыгают, как заиньки.</a:t>
            </a:r>
          </a:p>
          <a:p>
            <a:pPr eaLnBrk="1" hangingPunct="1">
              <a:buFont typeface="Arial" charset="0"/>
              <a:buNone/>
            </a:pPr>
            <a:r>
              <a:rPr lang="ru-RU" sz="2800" b="1" i="1" smtClean="0">
                <a:latin typeface="Arial" charset="0"/>
              </a:rPr>
              <a:t>Конфеты сладкие едят, смеются громко и кричат.</a:t>
            </a:r>
          </a:p>
          <a:p>
            <a:pPr eaLnBrk="1" hangingPunct="1">
              <a:buFont typeface="Arial" charset="0"/>
              <a:buNone/>
            </a:pPr>
            <a:r>
              <a:rPr lang="ru-RU" sz="2800" b="1" i="1" smtClean="0">
                <a:latin typeface="Arial" charset="0"/>
              </a:rPr>
              <a:t>                    Всякая она сети боится, всякая              </a:t>
            </a:r>
          </a:p>
          <a:p>
            <a:pPr eaLnBrk="1" hangingPunct="1">
              <a:buFont typeface="Arial" charset="0"/>
              <a:buNone/>
            </a:pPr>
            <a:r>
              <a:rPr lang="ru-RU" sz="2800" b="1" i="1" smtClean="0">
                <a:latin typeface="Arial" charset="0"/>
              </a:rPr>
              <a:t>                    она  пером красуется.</a:t>
            </a:r>
          </a:p>
          <a:p>
            <a:pPr eaLnBrk="1" hangingPunct="1">
              <a:buFont typeface="Arial" charset="0"/>
              <a:buNone/>
            </a:pPr>
            <a:r>
              <a:rPr lang="ru-RU" sz="2800" b="1" i="1" smtClean="0">
                <a:latin typeface="Arial" charset="0"/>
              </a:rPr>
              <a:t>                    Где она не летает, а свое гнездо</a:t>
            </a:r>
          </a:p>
          <a:p>
            <a:pPr eaLnBrk="1" hangingPunct="1">
              <a:buFont typeface="Arial" charset="0"/>
              <a:buNone/>
            </a:pPr>
            <a:r>
              <a:rPr lang="ru-RU" sz="2800" b="1" i="1" smtClean="0">
                <a:latin typeface="Arial" charset="0"/>
              </a:rPr>
              <a:t>                    знает.</a:t>
            </a:r>
          </a:p>
          <a:p>
            <a:pPr eaLnBrk="1" hangingPunct="1">
              <a:buFont typeface="Arial" charset="0"/>
              <a:buNone/>
            </a:pPr>
            <a:r>
              <a:rPr lang="ru-RU" sz="2800" b="1" i="1" smtClean="0">
                <a:latin typeface="Arial" charset="0"/>
              </a:rPr>
              <a:t>                   Ей даны крылья, а человеку разум.</a:t>
            </a:r>
          </a:p>
        </p:txBody>
      </p:sp>
      <p:pic>
        <p:nvPicPr>
          <p:cNvPr id="15362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6538" y="-12700"/>
            <a:ext cx="1695451" cy="169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73488"/>
            <a:ext cx="2268538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051050" y="265113"/>
            <a:ext cx="50419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Загадки и пословицы</a:t>
            </a:r>
            <a:endParaRPr lang="ru-RU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«Дети и птичка»</a:t>
            </a:r>
            <a:b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ru-RU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А.Н.Плешаков</a:t>
            </a:r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400" b="1" smtClean="0"/>
              <a:t>«Птичка! Нам жаль твоих песенок звонких!</a:t>
            </a:r>
            <a:br>
              <a:rPr lang="ru-RU" sz="1400" b="1" smtClean="0"/>
            </a:br>
            <a:r>
              <a:rPr lang="ru-RU" sz="1400" b="1" smtClean="0"/>
              <a:t>Не улетай от нас прочь… Подожди!»—</a:t>
            </a:r>
            <a:br>
              <a:rPr lang="ru-RU" sz="1400" b="1" smtClean="0"/>
            </a:br>
            <a:r>
              <a:rPr lang="ru-RU" sz="1400" b="1" smtClean="0"/>
              <a:t>«Милые крошки! Из вашей сторонки</a:t>
            </a:r>
            <a:br>
              <a:rPr lang="ru-RU" sz="1400" b="1" smtClean="0"/>
            </a:br>
            <a:r>
              <a:rPr lang="ru-RU" sz="1400" b="1" smtClean="0"/>
              <a:t>Гонят меня холода и дожди.</a:t>
            </a:r>
          </a:p>
          <a:p>
            <a:pPr eaLnBrk="1" hangingPunct="1"/>
            <a:r>
              <a:rPr lang="ru-RU" sz="1400" b="1" smtClean="0"/>
              <a:t>Вон на деревьях, на крыше беседки</a:t>
            </a:r>
            <a:br>
              <a:rPr lang="ru-RU" sz="1400" b="1" smtClean="0"/>
            </a:br>
            <a:r>
              <a:rPr lang="ru-RU" sz="1400" b="1" smtClean="0"/>
              <a:t>Сколько меня поджидает подруг!</a:t>
            </a:r>
            <a:br>
              <a:rPr lang="ru-RU" sz="1400" b="1" smtClean="0"/>
            </a:br>
            <a:r>
              <a:rPr lang="ru-RU" sz="1400" b="1" smtClean="0"/>
              <a:t>Завтра вы спать ещё будете, детки,</a:t>
            </a:r>
            <a:br>
              <a:rPr lang="ru-RU" sz="1400" b="1" smtClean="0"/>
            </a:br>
            <a:r>
              <a:rPr lang="ru-RU" sz="1400" b="1" smtClean="0"/>
              <a:t>А уж мы все понесёмся на юг.</a:t>
            </a:r>
          </a:p>
          <a:p>
            <a:pPr eaLnBrk="1" hangingPunct="1"/>
            <a:r>
              <a:rPr lang="ru-RU" sz="1400" b="1" smtClean="0"/>
              <a:t>Нет там ни стужи теперь, ни дождей,</a:t>
            </a:r>
            <a:br>
              <a:rPr lang="ru-RU" sz="1400" b="1" smtClean="0"/>
            </a:br>
            <a:r>
              <a:rPr lang="ru-RU" sz="1400" b="1" smtClean="0"/>
              <a:t>Ветер листы не срывает с ветвей,</a:t>
            </a:r>
            <a:br>
              <a:rPr lang="ru-RU" sz="1400" b="1" smtClean="0"/>
            </a:br>
            <a:r>
              <a:rPr lang="ru-RU" sz="1400" b="1" smtClean="0"/>
              <a:t>Солнышко в тучи не прячется там…»—</a:t>
            </a:r>
            <a:br>
              <a:rPr lang="ru-RU" sz="1400" b="1" smtClean="0"/>
            </a:br>
            <a:r>
              <a:rPr lang="ru-RU" sz="1400" b="1" smtClean="0"/>
              <a:t>«Скоро ли, птичка, вернёшься ты к нам?»</a:t>
            </a:r>
          </a:p>
          <a:p>
            <a:pPr eaLnBrk="1" hangingPunct="1"/>
            <a:r>
              <a:rPr lang="ru-RU" sz="1400" b="1" smtClean="0"/>
              <a:t>«Я с запасом новых песен</a:t>
            </a:r>
            <a:br>
              <a:rPr lang="ru-RU" sz="1400" b="1" smtClean="0"/>
            </a:br>
            <a:r>
              <a:rPr lang="ru-RU" sz="1400" b="1" smtClean="0"/>
              <a:t>К вам вернусь, когда с полей</a:t>
            </a:r>
            <a:br>
              <a:rPr lang="ru-RU" sz="1400" b="1" smtClean="0"/>
            </a:br>
            <a:r>
              <a:rPr lang="ru-RU" sz="1400" b="1" smtClean="0"/>
              <a:t>Снег сойдёт, когда в овраге</a:t>
            </a:r>
            <a:br>
              <a:rPr lang="ru-RU" sz="1400" b="1" smtClean="0"/>
            </a:br>
            <a:r>
              <a:rPr lang="ru-RU" sz="1400" b="1" smtClean="0"/>
              <a:t>Зажурчит, блестя, ручей—</a:t>
            </a:r>
          </a:p>
          <a:p>
            <a:pPr eaLnBrk="1" hangingPunct="1"/>
            <a:r>
              <a:rPr lang="ru-RU" sz="1400" b="1" smtClean="0"/>
              <a:t>И начнёт под вешним’ солнцем</a:t>
            </a:r>
            <a:br>
              <a:rPr lang="ru-RU" sz="1400" b="1" smtClean="0"/>
            </a:br>
            <a:r>
              <a:rPr lang="ru-RU" sz="1400" b="1" smtClean="0"/>
              <a:t>Вся природа оживать…</a:t>
            </a:r>
            <a:br>
              <a:rPr lang="ru-RU" sz="1400" b="1" smtClean="0"/>
            </a:br>
            <a:r>
              <a:rPr lang="ru-RU" sz="1400" b="1" smtClean="0"/>
              <a:t>Я вернусь, когда, малютки,</a:t>
            </a:r>
            <a:br>
              <a:rPr lang="ru-RU" sz="1400" b="1" smtClean="0"/>
            </a:br>
            <a:r>
              <a:rPr lang="ru-RU" sz="1400" b="1" smtClean="0"/>
              <a:t>Вы уж будете читать!»</a:t>
            </a:r>
          </a:p>
          <a:p>
            <a:pPr eaLnBrk="1" hangingPunct="1"/>
            <a:endParaRPr lang="ru-RU" sz="1400" smtClean="0"/>
          </a:p>
        </p:txBody>
      </p:sp>
      <p:pic>
        <p:nvPicPr>
          <p:cNvPr id="16387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2781300"/>
            <a:ext cx="2914650" cy="377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8738" y="30163"/>
            <a:ext cx="1695451" cy="169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6538" y="-12700"/>
            <a:ext cx="1695451" cy="169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78050" y="3886200"/>
            <a:ext cx="2235200" cy="289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629548" y="476672"/>
            <a:ext cx="356642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«Буриме»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1465263" y="1389063"/>
            <a:ext cx="6275387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/>
              <a:t>………                </a:t>
            </a:r>
            <a:r>
              <a:rPr lang="ru-RU" sz="4000" b="1" i="1"/>
              <a:t>осень</a:t>
            </a:r>
          </a:p>
          <a:p>
            <a:r>
              <a:rPr lang="ru-RU" sz="4000" b="1"/>
              <a:t>………                </a:t>
            </a:r>
            <a:r>
              <a:rPr lang="ru-RU" sz="4000" b="1" i="1"/>
              <a:t>просим</a:t>
            </a:r>
          </a:p>
          <a:p>
            <a:r>
              <a:rPr lang="ru-RU" sz="4000" b="1"/>
              <a:t>………             </a:t>
            </a:r>
            <a:r>
              <a:rPr lang="ru-RU" sz="4000" b="1" i="1"/>
              <a:t>не уходи</a:t>
            </a:r>
          </a:p>
          <a:p>
            <a:r>
              <a:rPr lang="ru-RU" sz="4000" b="1"/>
              <a:t>………                </a:t>
            </a:r>
            <a:r>
              <a:rPr lang="ru-RU" sz="4000" b="1" i="1"/>
              <a:t>береги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6538" y="-12700"/>
            <a:ext cx="1695451" cy="169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78563" y="1654175"/>
            <a:ext cx="1930400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6625" y="1412875"/>
            <a:ext cx="2227263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4163" y="4581525"/>
            <a:ext cx="37592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404813"/>
            <a:ext cx="24384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11187" y="5029349"/>
            <a:ext cx="396954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Рефлексия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6538" y="-12700"/>
            <a:ext cx="1695451" cy="169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02013"/>
            <a:ext cx="26447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152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Слайд 1</vt:lpstr>
      <vt:lpstr>Слайд 2</vt:lpstr>
      <vt:lpstr>Загадки и пословицы</vt:lpstr>
      <vt:lpstr>«Дети и птичка» А.Н.Плешаков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Александра</dc:creator>
  <cp:lastModifiedBy>User</cp:lastModifiedBy>
  <cp:revision>7</cp:revision>
  <dcterms:created xsi:type="dcterms:W3CDTF">2018-03-12T13:41:29Z</dcterms:created>
  <dcterms:modified xsi:type="dcterms:W3CDTF">2018-03-13T19:05:04Z</dcterms:modified>
</cp:coreProperties>
</file>