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5" r:id="rId3"/>
    <p:sldId id="290" r:id="rId4"/>
    <p:sldId id="297" r:id="rId5"/>
    <p:sldId id="310" r:id="rId6"/>
    <p:sldId id="298" r:id="rId7"/>
    <p:sldId id="312" r:id="rId8"/>
    <p:sldId id="314" r:id="rId9"/>
    <p:sldId id="315" r:id="rId10"/>
    <p:sldId id="313" r:id="rId11"/>
    <p:sldId id="307" r:id="rId12"/>
    <p:sldId id="291" r:id="rId13"/>
    <p:sldId id="288" r:id="rId14"/>
    <p:sldId id="264" r:id="rId15"/>
    <p:sldId id="27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B19E"/>
    <a:srgbClr val="FFCC99"/>
    <a:srgbClr val="E8E5AA"/>
    <a:srgbClr val="DFDFAB"/>
    <a:srgbClr val="E1D58B"/>
    <a:srgbClr val="9900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2" d="100"/>
          <a:sy n="52" d="100"/>
        </p:scale>
        <p:origin x="-523" y="-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C97D-7216-40B0-8F58-85F205587E15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F0D26-DB2D-4BA6-8AC3-E84A567439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BF13F-AFED-4D4B-B446-BDF1C475659D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7146C-FBD8-48DC-8AD4-05B4B80315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9544E-3648-4866-90B2-F9E259EC9560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E0EF8-4EB7-4F81-BBE6-0C4BAD5C1B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E3F0B-66F0-4102-A02F-CB0C680A261D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D56E9-4A5C-4C7F-A419-01DA5B0239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EDCCF-E38B-4919-AC28-4C719F5C3D3F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83B62-6F6A-41AA-A10E-1D863737A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0EC60-E7ED-4B6A-8E02-9E1A1F9FEA98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1E033-FBA9-48B3-A5AC-5064ADA85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DADEF-E2CF-4021-8664-E0EBB4668757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B76A6-0684-4B5C-9948-F24124127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0B979-11C6-48F1-8D69-5353A921D126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12008-BCAB-4944-A847-6C27DD71B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04E4-F66E-4C23-A85A-CB5857DF0A00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535E9-1F5E-4633-9B0D-ED47E2805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6C803-202B-44A2-96C0-CC76D42378E0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9B0D8-93DE-45C6-891C-4D90BC59B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132AB-F044-41BC-B922-AE34FB2CF272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AB0EB-A77C-48F4-82CC-F08DC0F86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CB19E"/>
            </a:gs>
            <a:gs pos="35001">
              <a:srgbClr val="ECB19E"/>
            </a:gs>
            <a:gs pos="64999">
              <a:srgbClr val="F0EBD5"/>
            </a:gs>
            <a:gs pos="100000">
              <a:srgbClr val="D1C39F"/>
            </a:gs>
          </a:gsLst>
          <a:lin ang="4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84547BC-3266-43B1-A0B6-A0DC29B9FE1A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CC9EA4-F8D2-4D30-A9D8-A0B622E36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>
    <p:strips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НС\Desktop\мамины документы\военно-полевая почта\письма-треугольники\4129.jpg"/>
          <p:cNvPicPr>
            <a:picLocks noChangeAspect="1" noChangeArrowheads="1"/>
          </p:cNvPicPr>
          <p:nvPr/>
        </p:nvPicPr>
        <p:blipFill>
          <a:blip r:embed="rId2"/>
          <a:srcRect t="4975" r="2718" b="10103"/>
          <a:stretch>
            <a:fillRect/>
          </a:stretch>
        </p:blipFill>
        <p:spPr bwMode="auto">
          <a:xfrm rot="21052449">
            <a:off x="5240351" y="2009720"/>
            <a:ext cx="3010586" cy="2362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71472" y="142852"/>
            <a:ext cx="7286676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Реликвия-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хранимая, почитаемая вещь, связанная с историческими или религиозными событиями прошлого.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ДНС\Desktop\мамины документы\военно-полевая почта\письма-треугольники\9ae8b7c658e775de2397060918cf27d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4373718" cy="344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https://ds03.infourok.ru/uploads/ex/124b/00038132-99cebe84/img9.jpg"/>
          <p:cNvPicPr>
            <a:picLocks noChangeAspect="1" noChangeArrowheads="1"/>
          </p:cNvPicPr>
          <p:nvPr/>
        </p:nvPicPr>
        <p:blipFill>
          <a:blip r:embed="rId4"/>
          <a:srcRect l="20173" t="21944" r="20451" b="9305"/>
          <a:stretch>
            <a:fillRect/>
          </a:stretch>
        </p:blipFill>
        <p:spPr bwMode="auto">
          <a:xfrm>
            <a:off x="4071934" y="4143380"/>
            <a:ext cx="2905145" cy="252288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9b0793a29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045" y="285728"/>
            <a:ext cx="9461045" cy="65722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ДНС\Desktop\мамины документы\военно-полевая почта\письма-треугольники\74063961_5ik.jpg"/>
          <p:cNvPicPr>
            <a:picLocks noChangeAspect="1" noChangeArrowheads="1"/>
          </p:cNvPicPr>
          <p:nvPr/>
        </p:nvPicPr>
        <p:blipFill>
          <a:blip r:embed="rId2">
            <a:lum bright="10000" contrast="10000"/>
          </a:blip>
          <a:srcRect/>
          <a:stretch>
            <a:fillRect/>
          </a:stretch>
        </p:blipFill>
        <p:spPr bwMode="auto">
          <a:xfrm>
            <a:off x="250825" y="173038"/>
            <a:ext cx="8642350" cy="6511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:\Users\ДНС\Desktop\мамины документы\военно-полевая почта\письма-треугольники\b1a1631310f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57750" cy="3228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8" name="Picture 6" descr="C:\Users\ДНС\Desktop\мамины документы\военно-полевая почта\письма-треугольники\0_2ced5_49676116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3075" y="1773238"/>
            <a:ext cx="48609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3317" name="Picture 5" descr="C:\Users\ДНС\Desktop\мамины документы\военно-полевая почта\письма-треугольники\polevaya_pochta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56340">
            <a:off x="179388" y="3449638"/>
            <a:ext cx="4927600" cy="3103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C:\Users\Админ\Desktop\СХЕ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53578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6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7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8" name="Picture 2" descr="F:\фединой\0_29209_f5e241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7890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7891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7892" name="Picture 2" descr="C:\Documents and Settings\Администратор\Рабочий стол\фединой\093fc0b29620f462e37aac056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F:\фединой\168963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26988"/>
            <a:ext cx="8429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7901014" cy="1060472"/>
          </a:xfrm>
        </p:spPr>
        <p:txBody>
          <a:bodyPr/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Письма, опаленные войной</a:t>
            </a:r>
          </a:p>
        </p:txBody>
      </p:sp>
      <p:pic>
        <p:nvPicPr>
          <p:cNvPr id="14338" name="Picture 2" descr="C:\Users\ДНС\Desktop\мамины документы\военно-полевая почта\письма-треугольники\9ae8b7c658e775de2397060918cf27d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542986"/>
            <a:ext cx="5478457" cy="4315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НС\Desktop\мамины документы\военно-полевая почта\письма-треугольники\6895_13149703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75036">
            <a:off x="125413" y="180975"/>
            <a:ext cx="46640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027" name="Picture 3" descr="C:\Users\ДНС\Desktop\мамины документы\военно-полевая почта\письма-треугольники\post-2-132415884997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1412875"/>
            <a:ext cx="3095625" cy="431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4" name="Picture 2" descr="F:\фединой\232792-44e46-31309425-m549x5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3644900"/>
            <a:ext cx="4824412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857356" y="1142984"/>
            <a:ext cx="5929354" cy="32861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Роль фронтовых писем в Великой Отечественной войне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4282" y="214290"/>
            <a:ext cx="8572528" cy="300037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Палеография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вспомогательная историческая дисциплина, исследующая внешние признаки (приметы) рукописных источников в их историческом развитии.</a:t>
            </a:r>
            <a:endParaRPr lang="ru-RU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4" name="Picture 2" descr="C:\Users\ДНС\Desktop\мамины документы\военно-полевая почта\письма-треугольники\1241947268_1241865679_pisma_16.jpg"/>
          <p:cNvPicPr>
            <a:picLocks noChangeAspect="1" noChangeArrowheads="1"/>
          </p:cNvPicPr>
          <p:nvPr/>
        </p:nvPicPr>
        <p:blipFill>
          <a:blip r:embed="rId2"/>
          <a:srcRect t="50000" b="1221"/>
          <a:stretch>
            <a:fillRect/>
          </a:stretch>
        </p:blipFill>
        <p:spPr bwMode="auto">
          <a:xfrm>
            <a:off x="2000232" y="3429000"/>
            <a:ext cx="4760139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bs.twimg.com/media/DfwhM9_WAAEBLFR.jpg: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7896225" cy="5972176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2786050" y="1857364"/>
            <a:ext cx="3643338" cy="71438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«ТРЕУГОЛЬНИК»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Админ\Desktop\письмо с нг.jpg"/>
          <p:cNvPicPr>
            <a:picLocks noChangeAspect="1" noChangeArrowheads="1"/>
          </p:cNvPicPr>
          <p:nvPr/>
        </p:nvPicPr>
        <p:blipFill>
          <a:blip r:embed="rId2"/>
          <a:srcRect l="980" b="51042"/>
          <a:stretch>
            <a:fillRect/>
          </a:stretch>
        </p:blipFill>
        <p:spPr bwMode="auto">
          <a:xfrm>
            <a:off x="285720" y="3000372"/>
            <a:ext cx="5143504" cy="3519857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500034" y="1643050"/>
            <a:ext cx="3500462" cy="121444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ПИСЬМО-ОТКРЫТКА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НОВОГОДНЯЯ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ДНС\Desktop\мамины документы\военно-полевая почта\письма-треугольники\x_f1325db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0439" y="285728"/>
            <a:ext cx="4993561" cy="327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572132" y="3714752"/>
            <a:ext cx="3357586" cy="71438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«СЕКРЕТКА»</a:t>
            </a:r>
          </a:p>
        </p:txBody>
      </p:sp>
    </p:spTree>
  </p:cSld>
  <p:clrMapOvr>
    <a:masterClrMapping/>
  </p:clrMapOvr>
  <p:transition spd="med">
    <p:strip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дмин\Desktop\письма распечатать\ве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214290"/>
            <a:ext cx="1974454" cy="2428892"/>
          </a:xfrm>
          <a:prstGeom prst="rect">
            <a:avLst/>
          </a:prstGeom>
          <a:noFill/>
        </p:spPr>
      </p:pic>
      <p:pic>
        <p:nvPicPr>
          <p:cNvPr id="1028" name="Picture 4" descr="C:\Users\Админ\Desktop\письма распечатать\вера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14348" y="2071678"/>
            <a:ext cx="1974454" cy="2428892"/>
          </a:xfrm>
          <a:prstGeom prst="rect">
            <a:avLst/>
          </a:prstGeom>
          <a:noFill/>
        </p:spPr>
      </p:pic>
      <p:pic>
        <p:nvPicPr>
          <p:cNvPr id="1029" name="Picture 5" descr="C:\Users\Админ\Desktop\письма распечатать\вера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3429000"/>
            <a:ext cx="1974442" cy="2428877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286116" y="357166"/>
            <a:ext cx="5500726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Полевая почта №77680-у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Сустину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Алексею Григорьевичу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 Саратов 6 линия … … дом 8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Здравствуй дорогой брат Алексей!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приветом тебе твоя сестра-Вера!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 Жизнь моя в Саратове протекает хорошо, только приходится скучать о доме. На счет веселья здесь хорошо , хожу в парк, в кино. Учусь я хорошо, и вот хочу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подовать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заявления, что бы отпустили меня домой дня на 2-3.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Алексей,сегодня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получила я письмо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Сустина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Павла писал что живет хорошо. Алексей… Да, Леша прошло уже около 2-х лет, как мы с тобой не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видились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я очень соскучилась о вас с Павлом, но когда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нибудь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настанет тот час, когда мы с вам и вся родня встретимся и встречу проведем так, как никогда. о нас не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биспокойтись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мы работаем и помогаем вам, окончу я курсы и стану работать на железнодорожном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транспорете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буду всеми силами помогать вам. </a:t>
            </a: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свидания остаюсь твоя сестра Вера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14.07.1943 целую Вер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30303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Полевая почта 77680-В. .пахоте Ивану Ивановичу БАССР ст.Аксеново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Мияки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д.Каклиновка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подпись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med">
    <p:strip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357686" y="357166"/>
            <a:ext cx="4786314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Здравствуй брат Иван И.!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Передаю привет Вам от всех родных мамы, Маруси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мамутки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Марии Павловны и Лидочки. 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настоящем письме сообщаю, что мы живы и здоровы. И получили от вас письмо которое вы писали 30.06.1943. За что осень и очень благодарны.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плохой засуха хлеба мало.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Дают на трудодень 200 гр. И на косьбе 800 гр. в день. Хлеб поспел сеноуборку кончаем сена мало 24 июля кончили сеять яровые просо гречу и т.д.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Огороды неважны у Маши картошка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ничево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лучше нашей. Из скотины1 корова 1 теленок 5 гол(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овец 4 гуся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базаре мука 3000 пуд масло 100 рублей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картоф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(ель) 700 руб.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Желаю наилучшего быть живым и смело бить фрицев. Спасибо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вамза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3030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заботу обо мне но мне сейчас очень хорошо. Пока до свидания ваш брат (подпись) 14.07.1943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Админ\Desktop\письма распечатать\пахотее.jpg"/>
          <p:cNvPicPr>
            <a:picLocks noChangeAspect="1" noChangeArrowheads="1"/>
          </p:cNvPicPr>
          <p:nvPr/>
        </p:nvPicPr>
        <p:blipFill>
          <a:blip r:embed="rId2"/>
          <a:srcRect t="22581" r="4761" b="19354"/>
          <a:stretch>
            <a:fillRect/>
          </a:stretch>
        </p:blipFill>
        <p:spPr bwMode="auto">
          <a:xfrm>
            <a:off x="0" y="785794"/>
            <a:ext cx="4191029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</TotalTime>
  <Words>256</Words>
  <Application>Microsoft Office PowerPoint</Application>
  <PresentationFormat>Экран (4:3)</PresentationFormat>
  <Paragraphs>25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Письма, опаленные войной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Письма опаленные войной</dc:title>
  <dc:creator>Admin</dc:creator>
  <cp:lastModifiedBy>Админ</cp:lastModifiedBy>
  <cp:revision>138</cp:revision>
  <dcterms:created xsi:type="dcterms:W3CDTF">2010-11-24T17:29:51Z</dcterms:created>
  <dcterms:modified xsi:type="dcterms:W3CDTF">2020-02-24T09:34:21Z</dcterms:modified>
</cp:coreProperties>
</file>