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1" r:id="rId2"/>
    <p:sldId id="268" r:id="rId3"/>
    <p:sldId id="264" r:id="rId4"/>
    <p:sldId id="267" r:id="rId5"/>
    <p:sldId id="265" r:id="rId6"/>
    <p:sldId id="271" r:id="rId7"/>
    <p:sldId id="270" r:id="rId8"/>
    <p:sldId id="339" r:id="rId9"/>
    <p:sldId id="272" r:id="rId10"/>
    <p:sldId id="274" r:id="rId11"/>
    <p:sldId id="277" r:id="rId12"/>
    <p:sldId id="276" r:id="rId13"/>
    <p:sldId id="275" r:id="rId14"/>
    <p:sldId id="279" r:id="rId15"/>
    <p:sldId id="278" r:id="rId16"/>
    <p:sldId id="282" r:id="rId17"/>
    <p:sldId id="283" r:id="rId18"/>
    <p:sldId id="281" r:id="rId19"/>
    <p:sldId id="301" r:id="rId20"/>
    <p:sldId id="287" r:id="rId21"/>
    <p:sldId id="286" r:id="rId22"/>
    <p:sldId id="285" r:id="rId23"/>
    <p:sldId id="291" r:id="rId24"/>
    <p:sldId id="290" r:id="rId25"/>
    <p:sldId id="289" r:id="rId26"/>
    <p:sldId id="288" r:id="rId27"/>
    <p:sldId id="294" r:id="rId28"/>
    <p:sldId id="293" r:id="rId29"/>
    <p:sldId id="327" r:id="rId30"/>
    <p:sldId id="297" r:id="rId31"/>
    <p:sldId id="302" r:id="rId32"/>
    <p:sldId id="292" r:id="rId33"/>
    <p:sldId id="298" r:id="rId34"/>
    <p:sldId id="296" r:id="rId35"/>
    <p:sldId id="300" r:id="rId36"/>
    <p:sldId id="299" r:id="rId37"/>
    <p:sldId id="305" r:id="rId38"/>
    <p:sldId id="304" r:id="rId39"/>
    <p:sldId id="309" r:id="rId40"/>
    <p:sldId id="308" r:id="rId41"/>
    <p:sldId id="307" r:id="rId42"/>
    <p:sldId id="311" r:id="rId43"/>
    <p:sldId id="310" r:id="rId44"/>
    <p:sldId id="306" r:id="rId45"/>
    <p:sldId id="316" r:id="rId46"/>
    <p:sldId id="303" r:id="rId47"/>
    <p:sldId id="315" r:id="rId48"/>
    <p:sldId id="314" r:id="rId49"/>
    <p:sldId id="313" r:id="rId50"/>
    <p:sldId id="312" r:id="rId51"/>
    <p:sldId id="319" r:id="rId52"/>
    <p:sldId id="321" r:id="rId53"/>
    <p:sldId id="320" r:id="rId54"/>
    <p:sldId id="318" r:id="rId55"/>
    <p:sldId id="325" r:id="rId56"/>
    <p:sldId id="317" r:id="rId57"/>
    <p:sldId id="324" r:id="rId58"/>
    <p:sldId id="323" r:id="rId59"/>
    <p:sldId id="326" r:id="rId60"/>
    <p:sldId id="322" r:id="rId61"/>
    <p:sldId id="332" r:id="rId62"/>
    <p:sldId id="329" r:id="rId63"/>
    <p:sldId id="330" r:id="rId64"/>
    <p:sldId id="333" r:id="rId65"/>
    <p:sldId id="334" r:id="rId66"/>
    <p:sldId id="331" r:id="rId67"/>
    <p:sldId id="328" r:id="rId68"/>
    <p:sldId id="335" r:id="rId69"/>
    <p:sldId id="337" r:id="rId70"/>
    <p:sldId id="336" r:id="rId7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2"/>
      <p:bold r:id="rId73"/>
      <p:italic r:id="rId74"/>
      <p:boldItalic r:id="rId7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990099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81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3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2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07.02.2022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84;&#1091;&#1079;&#1099;&#1082;&#1072;%20&#1076;&#1083;&#1103;%20&#1082;&#1074;&#1085;\&#1055;&#1086;&#1079;&#1076;&#1088;&#1072;&#1074;&#1083;&#1077;&#1085;&#1080;&#1103;%20&#1089;%20&#1044;&#1085;&#1077;&#1084;%20&#1057;&#1077;&#1084;&#1100;&#1080;&#127799;&#127800;&#127799;&#1055;&#1088;&#1072;&#1079;&#1076;&#1085;&#1080;&#1082;%20&#1044;&#1077;&#1085;&#1100;%20&#1057;&#1077;&#1084;&#1100;&#1080;&#127799;&#127800;&#127799;&#1042;&#1077;&#1089;&#1077;&#1083;&#1072;&#1103;%20&#1084;&#1091;&#1079;&#1099;&#1082;&#1072;&#1083;&#1100;&#1085;&#1072;&#1103;%20&#1086;&#1090;&#1082;&#1088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260649"/>
            <a:ext cx="8928992" cy="3168352"/>
          </a:xfrm>
        </p:spPr>
        <p:txBody>
          <a:bodyPr/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«НАША </a:t>
            </a:r>
            <a:b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ДРУЖНАЯ </a:t>
            </a:r>
            <a:b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СЕМЬЯ!»</a:t>
            </a:r>
            <a:endParaRPr lang="ru-RU" sz="7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933056"/>
            <a:ext cx="7776864" cy="1705744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70C0"/>
                </a:solidFill>
              </a:rPr>
              <a:t>Школьный фестиваль</a:t>
            </a:r>
          </a:p>
          <a:p>
            <a:r>
              <a:rPr lang="ru-RU" sz="6000" b="1" i="1" dirty="0" smtClean="0">
                <a:solidFill>
                  <a:srgbClr val="0070C0"/>
                </a:solidFill>
              </a:rPr>
              <a:t> КВН</a:t>
            </a:r>
            <a:endParaRPr lang="ru-RU" sz="6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Рисунки школы для срисовки (37 фото) • Прикольные картинки и позити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Рисунки школы для срисовки (37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Картинки про школу и класс. Классные и простые рисунк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1"/>
            <a:ext cx="9144000" cy="6977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Отряд «КАПИТОШКА»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Мультяшный Детей И Их Учителя На Открытом Воздухе — стоковая векторная  графика и другие изображения на тему Ребёнок - iSto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84976" cy="5619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Отряд «Крепкий орешек»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8674" name="AutoShape 2" descr="Дети мультяшные. Картинки дети мультик, Стоковые Фотографии и Роялти-Фри  Изображения дети мультик |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Дети мультяшные. Картинки дети мультик, Стоковые Фотографии и Роялти-Фри  Изображения дети мультик |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Дети мультяшные. Картинки дети мультик, Стоковые Фотографии и Роялти-Фри  Изображения дети мультик |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Дети мультяшные. Картинки дети мультик, Стоковые Фотографии и Роялти-Фри  Изображения дети мультик | Depositphotos®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Мультяшные дети с разными позами | Премиум вект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12776"/>
            <a:ext cx="7632848" cy="4853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0099"/>
                </a:solidFill>
              </a:rPr>
              <a:t>Отряд «Звездочки»</a:t>
            </a:r>
            <a:endParaRPr lang="ru-RU" b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Создать мем &amp;quot;воспитатель и дети мультяшные, дети в детском саду, дети&amp;quot; -  Картинки - Meme-arsenal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100392" cy="5012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Отряд «Новое поколение»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Дети мультяшные: стоковые векторные изображения, иллюстрации | Depositphot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202956" cy="5545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Отряд «</a:t>
            </a:r>
            <a:r>
              <a:rPr lang="ru-RU" b="1" dirty="0" err="1" smtClean="0">
                <a:solidFill>
                  <a:srgbClr val="C00000"/>
                </a:solidFill>
              </a:rPr>
              <a:t>Экстремалы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3794" name="AutoShape 2" descr="Маленькие Дети Мультяшный Держаться За Руки — стоковая векторная графика и  другие изображения на тему Близость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6" name="AutoShape 4" descr="Маленькие Дети Мультяшный Держаться За Руки — стоковая векторная графика и  другие изображения на тему Близость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Маленькие Дети Мультяшный Держаться За Руки — стоковая векторная графика и  другие изображения на тему Близость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 descr="Маленькие Дети Мультяшный Держаться За Руки — стоковая векторная графика и  другие изображения на тему Близость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2" name="Picture 10" descr="счастливые дети мультфильмы, детский клипарт, мультяшный клипарт, Прыгать  PNG и PSD-файл пнг для бесплатной загруз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96752"/>
            <a:ext cx="7488832" cy="5469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Отряд </a:t>
            </a:r>
            <a:r>
              <a:rPr lang="ru-RU" b="1" dirty="0" smtClean="0">
                <a:solidFill>
                  <a:schemeClr val="tx2"/>
                </a:solidFill>
              </a:rPr>
              <a:t>«Молодежь </a:t>
            </a:r>
            <a:r>
              <a:rPr lang="ru-RU" b="1" dirty="0" smtClean="0">
                <a:solidFill>
                  <a:schemeClr val="accent2"/>
                </a:solidFill>
              </a:rPr>
              <a:t>21 века»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дети мальчики и девочки улыбаясь весело мультяшный вектор иллюстрации на  белый Иллюстрация вектора - Illustration of иллюстрация, знамена: 2158561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377" y="1700808"/>
            <a:ext cx="6781983" cy="4564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Жюри конкурса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Люди в мультяшном стиле на белом фоне люди плохо себя чувствуют при  простуде | Премиум вектор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7732293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8800" b="1" dirty="0" smtClean="0">
                <a:solidFill>
                  <a:srgbClr val="C00000"/>
                </a:solidFill>
              </a:rPr>
              <a:t>МЫ НАЧИНАЕМ </a:t>
            </a:r>
            <a:r>
              <a:rPr lang="ru-RU" sz="11500" b="1" dirty="0" smtClean="0">
                <a:solidFill>
                  <a:srgbClr val="C00000"/>
                </a:solidFill>
              </a:rPr>
              <a:t>КВН!</a:t>
            </a:r>
            <a:endParaRPr lang="ru-RU" sz="8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www.grozny-inform.ru/LoadedImages/2020/02/19/1-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09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72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1 конкурс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CC0099"/>
                </a:solidFill>
              </a:rPr>
              <a:t>«Приветствие»</a:t>
            </a:r>
            <a:endParaRPr lang="ru-RU" sz="5400" b="1" dirty="0">
              <a:solidFill>
                <a:srgbClr val="CC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7890" name="AutoShape 2" descr="Приветствие картинки, стоковые фото Приветствие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Приветствие картинки, стоковые фото Приветствие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4" name="AutoShape 6" descr="Приветствие картинки, стоковые фото Приветствие | Depositphot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6" name="Picture 8" descr="Стикеры приветствия (44 фото) » Рисунки для срисовки и не толь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0670" y="1683694"/>
            <a:ext cx="3689522" cy="3689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126876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 конкурс</a:t>
            </a: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>«РАЗМИНКА»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8914" name="AutoShape 2" descr="приветствие мужчинам плоский вектор иллюстрации отношения людей успешные  переговоры менеджеры связи бизнесмены пожимают руки изолированные мультяшные  персонажи на белом фоне... - стоковый вектор | Crushpix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916" name="AutoShape 4" descr="приветствие мужчинам плоский вектор иллюстрации отношения людей успешные  переговоры менеджеры связи бизнесмены пожимают руки изолированные мультяшные  персонажи на белом фоне... - стоковый вектор | Crushpixe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8" name="Picture 6" descr="Клипарт &amp;quot;Сказочные персонажи&amp;quot; | Записи в рубрике Клипарт &amp;quot;Сказочные  персонажи&amp;quot; | Дневник maKnika : LiveInternet - Российский Сервис 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52736"/>
            <a:ext cx="6840760" cy="5970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СЕМЕРО КОЗЛЯТ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938" name="AutoShape 2" descr="Слушать аудиосказку Волк и семеро козлят бесплатно | AudioBa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Слушать аудиосказку Волк и семеро козлят бесплатно | AudioBa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Слушать аудиосказку Волк и семеро козлят бесплатно | AudioBa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4" name="AutoShape 8" descr="Смысл сказки &amp;quot;Волк и семеро козлят&amp;quot; | Какой Смыс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6" name="AutoShape 10" descr="Сказка Волк и семеро козлят читать онлайн | Братья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8" name="Picture 12" descr="Кукольный спектакль «Волк и семеро козлят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864096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МЫШКА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Как нарисовать мышку - поэтапная инструкция для начинающи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052736"/>
            <a:ext cx="5472608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«КРАСНАЯ ШАПОЧКА»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1986" name="AutoShape 2" descr="Сказка Волк и семеро козлят читать онлайн | Братья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8" name="Picture 4" descr="Просмотреть иллюстрацию Красная шапочка. из сообщества русскоязычных  художников автора Svetlana Makrushina в ст… | Иллюстрации, Дети искусство  арт, Красная шап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40339"/>
            <a:ext cx="4176463" cy="5417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«ДЮЙМОВОЧКА»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3010" name="AutoShape 2" descr="Слушать онлайн аудиосказку «Дюймовочка (3)» | AudioBa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Слушать онлайн аудиосказку «Дюймовочка (3)» | AudioBab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4" name="Picture 6" descr="Аудиосказка Г.Х. Андерсена - Дюймовочка. Слушать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4884" y="1685595"/>
            <a:ext cx="5531432" cy="3687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 descr="Сказка Гадкий утёнок - Ганс Христиан Андерсен, читать онлай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24743"/>
            <a:ext cx="4680520" cy="45438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Картинка золушки из сказки: Картинки Золушка (30 фото) • Прикольные  картинки и позитив Уроки рисования для начинающих, мультики, раскраск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39875"/>
            <a:ext cx="6048672" cy="338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ПАПА КАРЛО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7106" name="AutoShape 2" descr="Синдром &quot;Папы Карло&quot; или почему это ложный пример трудолюбия. | Сборник  когнитивных искажений. | Яндекс Дз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08" name="Picture 4" descr="Синдром &amp;quot;Папы Карло&amp;quot; или почему это ложный пример трудолюбия. | Сборник  когнитивных искажений. | Яндекс Дз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484784"/>
            <a:ext cx="4114031" cy="4114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ШАПОКЛЯК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i.pinimg.com/736x/bb/c1/fc/bbc1fc45d18baca379e0851a4d87e0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628800"/>
            <a:ext cx="2880320" cy="4748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 anchor="ctr"/>
          <a:lstStyle/>
          <a:p>
            <a:endParaRPr lang="ru-RU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Amelia_DG" pitchFamily="2" charset="0"/>
            </a:endParaRPr>
          </a:p>
        </p:txBody>
      </p:sp>
      <p:pic>
        <p:nvPicPr>
          <p:cNvPr id="7170" name="Picture 2" descr="https://cdnmyslo.ru/NewsImage/2f/e6/2fe6e923-52c3-474b-8f94-66d68225bebe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4533" y="0"/>
            <a:ext cx="5479467" cy="3384376"/>
          </a:xfrm>
          <a:prstGeom prst="rect">
            <a:avLst/>
          </a:prstGeom>
          <a:noFill/>
        </p:spPr>
      </p:pic>
      <p:pic>
        <p:nvPicPr>
          <p:cNvPr id="7172" name="Picture 4" descr="https://im0-tub-ru.yandex.net/i?id=85c6f53143acb4ebbd9a37cc3f836924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ЧИППОЛИНО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0178" name="AutoShape 2" descr="Чудеса рядом: Кто такой, этот Чипполино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0" name="AutoShape 4" descr="Чудеса рядом: Кто такой, этот Чипполино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82" name="AutoShape 6" descr="Книга &amp;quot;Приключения Чипполино. Книжка-игрушка&amp;quot; – купить книгу ISBN  978-5-91941-057-7 с быстрой доставкой в интернет-магазине OZ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0184" name="Picture 8" descr="Просмотреть иллюстрацию Чипполино из сообщества русскоязычных художников  автора О. и А. Дроздовы в стилях: Пе… | Смешное искусство, Иллюстрации,  Картины с русалк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3816424" cy="5272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МАШЕНЬКА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marilina.ru/wp-content/uploads/2017/06/3044e5322a515706c54d3620272f4626-768x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36558"/>
            <a:ext cx="7128792" cy="5346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Приключения Буратино — Кинопоис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268760"/>
            <a:ext cx="4392488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990099"/>
                </a:solidFill>
              </a:rPr>
              <a:t>ГЕРДА</a:t>
            </a:r>
            <a:endParaRPr lang="ru-RU" b="1" i="1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4" name="Picture 2" descr="Как нарисовать Герду из Снежной королевы карандашом поэтап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49387"/>
            <a:ext cx="7344817" cy="5508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3 конкурс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chemeClr val="accent1"/>
                </a:solidFill>
              </a:rPr>
              <a:t>«Кем члены семьи приходятся друг другу?»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7853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02" name="Picture 2" descr="Картина &amp;quot;Семейное древо&amp;quot; с фото – Podapki-info24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988840"/>
            <a:ext cx="4210303" cy="51831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«</a:t>
            </a:r>
            <a:r>
              <a:rPr lang="ru-RU" dirty="0" err="1" smtClean="0">
                <a:solidFill>
                  <a:schemeClr val="accent2"/>
                </a:solidFill>
              </a:rPr>
              <a:t>Капитошка</a:t>
            </a:r>
            <a:r>
              <a:rPr lang="ru-RU" dirty="0" smtClean="0">
                <a:solidFill>
                  <a:schemeClr val="accent2"/>
                </a:solidFill>
              </a:rPr>
              <a:t>»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1. Кто самые родные для ребёнка люди?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МАМА И ПАПА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i.pinimg.com/736x/a1/fa/24/a1fa24c7aa22c28900986102782328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84784"/>
            <a:ext cx="4032448" cy="40324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2</a:t>
            </a:r>
            <a:r>
              <a:rPr lang="ru-RU" sz="6600" b="1" dirty="0" smtClean="0">
                <a:solidFill>
                  <a:srgbClr val="002060"/>
                </a:solidFill>
              </a:rPr>
              <a:t>. </a:t>
            </a:r>
            <a:r>
              <a:rPr lang="ru-RU" sz="6000" b="1" dirty="0" smtClean="0">
                <a:solidFill>
                  <a:srgbClr val="002060"/>
                </a:solidFill>
              </a:rPr>
              <a:t>Все нарядные с утра: я, братишка и... 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 dirty="0" smtClean="0">
                <a:solidFill>
                  <a:srgbClr val="FF0000"/>
                </a:solidFill>
              </a:rPr>
              <a:t>СЕСТРА</a:t>
            </a:r>
            <a:endParaRPr lang="ru-RU" sz="66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2226" name="Picture 2" descr="https://i.pinimg.com/originals/f2/75/c9/f275c9c636340427f8de3cbcd936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28800"/>
            <a:ext cx="4464496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«Крепкий орешек»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1. Кто  самый младший член семьи?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ic.pics.livejournal.com/foto_mama/19367553/100635/100635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552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29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РЕБЕНОК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im0-tub-ru.yandex.net/i?id=d8d48160bcdcbc1dc9703ebd56910b3c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4646331" cy="4464496"/>
          </a:xfrm>
          <a:prstGeom prst="rect">
            <a:avLst/>
          </a:prstGeom>
          <a:noFill/>
        </p:spPr>
      </p:pic>
      <p:pic>
        <p:nvPicPr>
          <p:cNvPr id="2054" name="Picture 6" descr="https://bipbap.ru/wp-content/uploads/2016/03/1568857531_smeshnye-kartinki-s-detmi-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5508" y="1556792"/>
            <a:ext cx="442849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2. Девочка для папы и мамы? Это…..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ДОЧКА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2" name="Picture 4" descr="https://get.wallhere.com/photo/little-girl-paint-mow-child-665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912768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Звездочки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002060"/>
                </a:solidFill>
              </a:rPr>
              <a:t>1. Кто самые старшие члены семьи?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БАБУШКА И ДЕДУШКА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kartinkin.net/uploads/posts/2021-07/1626895514_22-kartinkin-com-p-pozhiloi-chelovek-art-art-krasivo-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57400"/>
            <a:ext cx="700829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chemeClr val="tx2"/>
                </a:solidFill>
              </a:rPr>
              <a:t>2. Мальчик для дедушки и бабушки?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ВНУК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avatars.mds.yandex.net/get-zen_doc/1645803/pub_5dad97932f1e4400ae171fd4_5dade62a97b5d400b222fa6f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1628800"/>
            <a:ext cx="6925935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Новое поколение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chemeClr val="tx2"/>
                </a:solidFill>
              </a:rPr>
              <a:t>1. Мальчик для папы и мамы кто?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800" b="1" dirty="0" smtClean="0">
                <a:solidFill>
                  <a:srgbClr val="FF0000"/>
                </a:solidFill>
              </a:rPr>
              <a:t>СЫН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2466" name="Picture 2" descr="https://i10.fotocdn.net/s110/7eaf81bb1f4a6adc/public_pin_l/24596047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1628800"/>
            <a:ext cx="7455739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chemeClr val="tx2"/>
                </a:solidFill>
              </a:rPr>
              <a:t>2. Девочка для дедушки и бабушки?</a:t>
            </a:r>
            <a:endParaRPr lang="ru-RU" sz="6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92088"/>
          </a:xfrm>
        </p:spPr>
        <p:txBody>
          <a:bodyPr/>
          <a:lstStyle/>
          <a:p>
            <a:endParaRPr lang="ru-RU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Amelia_DG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200800" cy="4497363"/>
          </a:xfrm>
        </p:spPr>
        <p:txBody>
          <a:bodyPr/>
          <a:lstStyle/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https://im0-tub-ru.yandex.net/i?id=9127902a6c9d7333fff39ba53b1287a1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7020" y="0"/>
            <a:ext cx="918102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817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ВНУЧКА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 descr="https://www.culture.ru/storage/images/b149b666059330b81b359f04af4c9c7c/314eb807687cfbc7835c7f692b0e659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6782712" cy="42161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</a:t>
            </a:r>
            <a:r>
              <a:rPr lang="ru-RU" sz="5400" b="1" dirty="0" err="1" smtClean="0">
                <a:solidFill>
                  <a:srgbClr val="FF0000"/>
                </a:solidFill>
              </a:rPr>
              <a:t>Экстремалы</a:t>
            </a:r>
            <a:r>
              <a:rPr lang="ru-RU" sz="5400" b="1" dirty="0" smtClean="0">
                <a:solidFill>
                  <a:srgbClr val="FF0000"/>
                </a:solidFill>
              </a:rPr>
              <a:t>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chemeClr val="tx2"/>
                </a:solidFill>
              </a:rPr>
              <a:t>1.  Мальчик для девочки в семье кто?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БРАТ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5538" name="Picture 2" descr="http://s4.fotokto.ru/photo/full/455/45546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6267303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</a:rPr>
              <a:t>2. Мама для дедушки и бабушки?</a:t>
            </a:r>
            <a:endParaRPr lang="ru-RU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ДОЧКА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https://valentina-medvedeva.ru/wp-content/uploads/2019/09/1826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7371438" cy="4941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«Молодежь 21 века»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chemeClr val="tx2"/>
                </a:solidFill>
              </a:rPr>
              <a:t>1. Папа для дедушки и бабушки?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СЫН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9634" name="Picture 2" descr="Изменила с красивым и богатым мужчиной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5964605" cy="3984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 </a:t>
            </a:r>
            <a:r>
              <a:rPr lang="ru-RU" sz="5400" b="1" dirty="0" smtClean="0">
                <a:solidFill>
                  <a:schemeClr val="tx2"/>
                </a:solidFill>
              </a:rPr>
              <a:t>2. Девочка для мальчика в семье кто?</a:t>
            </a:r>
            <a:endParaRPr lang="ru-RU" sz="5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СЕСТРА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6" name="Picture 2" descr="Save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962262" cy="4258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4. </a:t>
            </a:r>
            <a:r>
              <a:rPr lang="ru-RU" sz="4000" dirty="0" smtClean="0">
                <a:solidFill>
                  <a:srgbClr val="FF0000"/>
                </a:solidFill>
              </a:rPr>
              <a:t>КОНКУРС КАПИТАНОВ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«Найди вторую половину»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ПРИМЕР: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660066"/>
                </a:solidFill>
              </a:rPr>
              <a:t>ВСЕ    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660066"/>
                </a:solidFill>
              </a:rPr>
              <a:t> ОДИН     ЗА   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660066"/>
                </a:solidFill>
              </a:rPr>
              <a:t> ЗА  ОДНОГО ВСЕХ</a:t>
            </a:r>
            <a:endParaRPr lang="ru-RU" sz="44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s://mysekret.ru/wp-content/uploads/2019/09/semja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896448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ОДИН ЗА ВСЕХ, ВСЕ ЗА ОДНОГО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73730" name="Picture 2" descr="https://kuda-mo.ru/uploads/fb1b51a414d9e6adfbdbf1aac913144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564904"/>
            <a:ext cx="5904656" cy="3932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08912" cy="128215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5 конкурс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«ТВОРЧЕСКИЙ»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6802" name="Picture 2" descr="https://www.culture.ru/storage/images/8c93534551136fe4ab722e0f2ebda79d/616c5de7cc6546f397c070a0bdb78a4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5" y="1657060"/>
            <a:ext cx="6359989" cy="50843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4" name="Picture 2" descr="https://drivenew.ru/upload/resize_cache/iblock/99c/944_531_16b22810fab4bff8ee101c821c0453bc5/99c606021f3cde160c698068ca1223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2" name="Picture 4" descr="https://isheev.uln.muzkult.ru/media/2020/01/28/1250375782/semejnoe_tvorchest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1" y="0"/>
            <a:ext cx="911732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2946" name="Picture 2" descr="https://cdtrnd.ru/wp-content/uploads/2020/08/vaikams-vanagam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2" name="Picture 2" descr="https://i05.fotocdn.net/s112/0914bdc6e51bcd6b/public_pin_l/25334347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8779"/>
            <a:ext cx="9205149" cy="6916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6" name="Picture 2" descr="https://fsd.multiurok.ru/html/2021/01/10/s_5ffac13324e0a/1609323_1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2" name="Picture 6" descr="https://b1.culture.ru/c/644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98784"/>
            <a:ext cx="9144000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3970" name="Picture 2" descr="https://www.rsvpu.ru/filedirectory/14097/1477982950_1475316020_foreca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636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4994" name="Picture 2" descr="https://prezentacii.info/wp-content/uploads/2021/01/yKmUjpIw7oALfrVl/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8851" y="-243408"/>
            <a:ext cx="9232851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4" name="Picture 6" descr="https://ds04.infourok.ru/uploads/ex/1032/00108af1-a9779a40/hello_html_m7e827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4894" cy="6768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6018" name="Picture 2" descr="https://ds01.infourok.ru/uploads/ex/0b2c/00006cd3-0ba6e521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оздравления с Днем Семьи🌷🌸🌷Праздник День Семьи🌷🌸🌷Веселая музыкальная откр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524000" y="433388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расивые картинки для срисовки для школы (22 фото) 🔥 Прикольные картинки и  юм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54"/>
            <a:ext cx="9144000" cy="68531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210</Words>
  <Application>Microsoft Office PowerPoint</Application>
  <PresentationFormat>Экран (4:3)</PresentationFormat>
  <Paragraphs>61</Paragraphs>
  <Slides>70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70</vt:i4>
      </vt:variant>
    </vt:vector>
  </HeadingPairs>
  <TitlesOfParts>
    <vt:vector size="75" baseType="lpstr">
      <vt:lpstr>Arial</vt:lpstr>
      <vt:lpstr>Amelia_DG</vt:lpstr>
      <vt:lpstr>Times New Roman</vt:lpstr>
      <vt:lpstr>Calibri</vt:lpstr>
      <vt:lpstr>1_Тема Office</vt:lpstr>
      <vt:lpstr>«НАША  ДРУЖНАЯ  СЕМЬЯ!»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Отряд «КАПИТОШКА»</vt:lpstr>
      <vt:lpstr>Отряд «Крепкий орешек»</vt:lpstr>
      <vt:lpstr>Отряд «Звездочки»</vt:lpstr>
      <vt:lpstr>Отряд «Новое поколение»</vt:lpstr>
      <vt:lpstr>Отряд «Экстремалы»</vt:lpstr>
      <vt:lpstr>Отряд «Молодежь 21 века»</vt:lpstr>
      <vt:lpstr>Жюри конкурса</vt:lpstr>
      <vt:lpstr>Презентация PowerPoint</vt:lpstr>
      <vt:lpstr>1 конкурс «Приветствие»</vt:lpstr>
      <vt:lpstr>2 конкурс «РАЗМИНКА»</vt:lpstr>
      <vt:lpstr>СЕМЕРО КОЗЛЯТ</vt:lpstr>
      <vt:lpstr>МЫШКА</vt:lpstr>
      <vt:lpstr>«КРАСНАЯ ШАПОЧКА»</vt:lpstr>
      <vt:lpstr>«ДЮЙМОВОЧКА»</vt:lpstr>
      <vt:lpstr>Презентация PowerPoint</vt:lpstr>
      <vt:lpstr>Презентация PowerPoint</vt:lpstr>
      <vt:lpstr>ПАПА КАРЛО</vt:lpstr>
      <vt:lpstr>ШАПОКЛЯК</vt:lpstr>
      <vt:lpstr>ЧИППОЛИНО</vt:lpstr>
      <vt:lpstr>МАШЕНЬКА</vt:lpstr>
      <vt:lpstr>Презентация PowerPoint</vt:lpstr>
      <vt:lpstr>ГЕРДА</vt:lpstr>
      <vt:lpstr>3 конкурс  «Кем члены семьи приходятся друг другу?»</vt:lpstr>
      <vt:lpstr>«Капитошка»</vt:lpstr>
      <vt:lpstr>МАМА И ПАПА</vt:lpstr>
      <vt:lpstr>Презентация PowerPoint</vt:lpstr>
      <vt:lpstr>СЕСТРА</vt:lpstr>
      <vt:lpstr>«Крепкий орешек»</vt:lpstr>
      <vt:lpstr>РЕБЕНОК</vt:lpstr>
      <vt:lpstr>Презентация PowerPoint</vt:lpstr>
      <vt:lpstr>ДОЧКА</vt:lpstr>
      <vt:lpstr>Звездочки</vt:lpstr>
      <vt:lpstr>БАБУШКА И ДЕДУШКА</vt:lpstr>
      <vt:lpstr>Презентация PowerPoint</vt:lpstr>
      <vt:lpstr>ВНУК</vt:lpstr>
      <vt:lpstr>Новое поколение</vt:lpstr>
      <vt:lpstr>СЫН</vt:lpstr>
      <vt:lpstr>Презентация PowerPoint</vt:lpstr>
      <vt:lpstr>ВНУЧКА</vt:lpstr>
      <vt:lpstr>«Экстремалы»</vt:lpstr>
      <vt:lpstr>БРАТ</vt:lpstr>
      <vt:lpstr>Презентация PowerPoint</vt:lpstr>
      <vt:lpstr>ДОЧКА</vt:lpstr>
      <vt:lpstr>«Молодежь 21 века»</vt:lpstr>
      <vt:lpstr>СЫН</vt:lpstr>
      <vt:lpstr>Презентация PowerPoint</vt:lpstr>
      <vt:lpstr>СЕСТРА</vt:lpstr>
      <vt:lpstr>4. КОНКУРС КАПИТАНОВ «Найди вторую половину»</vt:lpstr>
      <vt:lpstr>ОТВЕТ</vt:lpstr>
      <vt:lpstr>5 конкурс «ТВОРЧЕСКИЙ»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</dc:title>
  <dc:creator>Фокина Лидия Петровна</dc:creator>
  <cp:keywords>Шаблон презентации</cp:keywords>
  <cp:lastModifiedBy>User</cp:lastModifiedBy>
  <cp:revision>103</cp:revision>
  <dcterms:created xsi:type="dcterms:W3CDTF">2014-07-06T18:18:01Z</dcterms:created>
  <dcterms:modified xsi:type="dcterms:W3CDTF">2022-02-07T08:34:26Z</dcterms:modified>
</cp:coreProperties>
</file>