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1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1177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accent3">
                  <a:lumMod val="7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763351" y="253435"/>
            <a:ext cx="8129129" cy="6351131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263691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9715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r.photos3.fotosearch.com/bthumb/CSP/CSP990/k10238373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clrChange>
              <a:clrFrom>
                <a:srgbClr val="F8F5FF"/>
              </a:clrFrom>
              <a:clrTo>
                <a:srgbClr val="F8F5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107" y="476672"/>
            <a:ext cx="404812" cy="161925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raphnet.ru/images/1860621_zagnutaya-stranica.jpg"/>
          <p:cNvPicPr>
            <a:picLocks noChangeAspect="1" noChangeArrowheads="1"/>
          </p:cNvPicPr>
          <p:nvPr userDrawn="1"/>
        </p:nvPicPr>
        <p:blipFill rotWithShape="1"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954" y="5155407"/>
            <a:ext cx="143610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Документы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/>
          <a:lstStyle/>
          <a:p>
            <a:r>
              <a:rPr lang="ru-RU" sz="4000" dirty="0" smtClean="0"/>
              <a:t>Паспорт </a:t>
            </a:r>
          </a:p>
          <a:p>
            <a:r>
              <a:rPr lang="ru-RU" sz="4000" dirty="0" smtClean="0"/>
              <a:t>СНИЛС</a:t>
            </a:r>
          </a:p>
          <a:p>
            <a:r>
              <a:rPr lang="ru-RU" sz="4000" dirty="0" smtClean="0"/>
              <a:t>Документ об образовании</a:t>
            </a:r>
          </a:p>
          <a:p>
            <a:r>
              <a:rPr lang="ru-RU" sz="4000" dirty="0" smtClean="0"/>
              <a:t>ИНН</a:t>
            </a:r>
          </a:p>
          <a:p>
            <a:r>
              <a:rPr lang="ru-RU" sz="4000" dirty="0" smtClean="0"/>
              <a:t>Трудовая книжка</a:t>
            </a:r>
          </a:p>
          <a:p>
            <a:r>
              <a:rPr lang="ru-RU" sz="4000" dirty="0" smtClean="0"/>
              <a:t>Военный билет (для мужчин)</a:t>
            </a:r>
            <a:endParaRPr lang="ru-RU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865" y="920028"/>
            <a:ext cx="3171196" cy="228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750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15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Документы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Ольга</cp:lastModifiedBy>
  <cp:revision>14</cp:revision>
  <dcterms:created xsi:type="dcterms:W3CDTF">2017-02-23T13:11:39Z</dcterms:created>
  <dcterms:modified xsi:type="dcterms:W3CDTF">2021-06-17T10:58:58Z</dcterms:modified>
</cp:coreProperties>
</file>