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6" r:id="rId2"/>
    <p:sldId id="278" r:id="rId3"/>
    <p:sldId id="266" r:id="rId4"/>
    <p:sldId id="275" r:id="rId5"/>
    <p:sldId id="263" r:id="rId6"/>
    <p:sldId id="262" r:id="rId7"/>
    <p:sldId id="268" r:id="rId8"/>
    <p:sldId id="270" r:id="rId9"/>
    <p:sldId id="274" r:id="rId10"/>
    <p:sldId id="277" r:id="rId11"/>
    <p:sldId id="27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752" autoAdjust="0"/>
  </p:normalViewPr>
  <p:slideViewPr>
    <p:cSldViewPr>
      <p:cViewPr varScale="1">
        <p:scale>
          <a:sx n="98" d="100"/>
          <a:sy n="98" d="100"/>
        </p:scale>
        <p:origin x="-3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98EBC-8892-4702-A22D-40CB9ACB5356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06069-6BEC-40E1-AC61-E1A54C492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CE1134B-6741-4A2E-A1F3-7117866DC512}" type="datetimeFigureOut">
              <a:rPr lang="ru-RU" smtClean="0"/>
              <a:pPr/>
              <a:t>05.04.2017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853153A-6BD8-4B0E-958A-DA42DE4A4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irint.ru/books/299481/" TargetMode="External"/><Relationship Id="rId2" Type="http://schemas.openxmlformats.org/officeDocument/2006/relationships/hyperlink" Target="https://yandex.ru/images/search?img_url=http%3A%2F%2Fmersinliescort.com%2Fdata_images%2F57c99d80d7b5d.jpg&amp;text=&#1064;&#1072;&#1093;&#1084;&#1072;&#1090;&#1085;&#1099;&#1077;%20&#1079;&#1072;&#1076;&#1072;&#1095;&#1080;%20&#1057;&#1091;&#1093;&#1080;&#1085;&#1072;&amp;noreask=1&amp;pos=0&amp;lr=132354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ifki.org/cat-shahmati-613.htm?page=1" TargetMode="External"/><Relationship Id="rId4" Type="http://schemas.openxmlformats.org/officeDocument/2006/relationships/hyperlink" Target="https://yandex.ru/images/search?text=&#1082;&#1072;&#1088;&#1090;&#1080;&#1085;&#1082;&#1080;%20&#1096;&#1072;&#1093;&#1084;&#1072;&#1090;&#1085;&#1099;&#1093;%20&#1092;&#1080;&#1075;&#1091;&#1088;%20&#1087;&#1086;%20&#1086;&#1090;&#1076;&#1077;&#1083;&#1100;&#1085;&#1086;&#1089;&#1090;&#1080;%20&#1076;&#1083;&#1103;%20&#1076;&#1077;&#1090;&#1077;&#1081;&amp;lr=132354(&#1080;&#1079;&#1086;&#1073;&#1088;&#1072;&#1078;&#1077;&#1085;&#1080;&#1103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2;&#1077;&#1078;&#1084;&#1091;&#1085;&#1080;&#1094;&#1080;&#1087;&#1072;&#1083;&#1100;&#1085;&#1099;&#1081;%20&#1089;&#1077;&#1084;&#1080;&#1085;&#1072;&#1088;%201\&#1060;&#1040;&#1053;&#1060;&#1040;&#1056;&#1067;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400" dirty="0" smtClean="0"/>
              <a:t>Составитель: Чемякина Светлана Александровна, </a:t>
            </a:r>
          </a:p>
          <a:p>
            <a:pPr algn="r"/>
            <a:r>
              <a:rPr lang="ru-RU" sz="2400" dirty="0" smtClean="0"/>
              <a:t>руководитель шахматного кружка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dirty="0" smtClean="0"/>
              <a:t>Муниципальное казенное общеобразовательное учреждение </a:t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 err="1" smtClean="0"/>
              <a:t>Бариновская</a:t>
            </a:r>
            <a:r>
              <a:rPr lang="ru-RU" sz="2400" dirty="0" smtClean="0"/>
              <a:t> средняя общеобразовательная школа»</a:t>
            </a:r>
            <a:br>
              <a:rPr lang="ru-RU" sz="2400" dirty="0" smtClean="0"/>
            </a:br>
            <a:r>
              <a:rPr lang="ru-RU" sz="7200" dirty="0" smtClean="0"/>
              <a:t>Шахматные фигуры. Король.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2"/>
                </a:solidFill>
              </a:rPr>
              <a:t>Спасибо за работу!</a:t>
            </a:r>
            <a:endParaRPr lang="ru-RU" sz="7200" dirty="0">
              <a:solidFill>
                <a:schemeClr val="accent2"/>
              </a:solidFill>
            </a:endParaRPr>
          </a:p>
        </p:txBody>
      </p:sp>
      <p:pic>
        <p:nvPicPr>
          <p:cNvPr id="1028" name="Picture 4" descr="http://beeminor.tripod.com/imagelib/sitebuilder/pictures/animations/objects/lx00dd0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69208"/>
            <a:ext cx="6429420" cy="4834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hlinkClick r:id="rId2"/>
              </a:rPr>
              <a:t>https://yandex.ru/images/search?img_url=http%3A%2F%2Fmersinliescort.com%2Fdata_images%2F57c99d80d7b5d.jpg&amp;text=</a:t>
            </a:r>
            <a:r>
              <a:rPr lang="ru-RU" sz="1200" dirty="0" smtClean="0">
                <a:hlinkClick r:id="rId2"/>
              </a:rPr>
              <a:t>Шахматные%20задачи%20Сухина&amp;</a:t>
            </a:r>
            <a:r>
              <a:rPr lang="en-US" sz="1200" dirty="0" err="1" smtClean="0">
                <a:hlinkClick r:id="rId2"/>
              </a:rPr>
              <a:t>noreask</a:t>
            </a:r>
            <a:r>
              <a:rPr lang="en-US" sz="1200" dirty="0" smtClean="0">
                <a:hlinkClick r:id="rId2"/>
              </a:rPr>
              <a:t>=1&amp;pos=0&amp;lr=132354&amp;rpt=</a:t>
            </a:r>
            <a:r>
              <a:rPr lang="en-US" sz="1200" dirty="0" err="1" smtClean="0">
                <a:hlinkClick r:id="rId2"/>
              </a:rPr>
              <a:t>simage</a:t>
            </a:r>
            <a:r>
              <a:rPr lang="ru-RU" sz="1200" dirty="0" smtClean="0"/>
              <a:t> (задачи: 3,4,7,8 слайды)</a:t>
            </a:r>
          </a:p>
          <a:p>
            <a:r>
              <a:rPr lang="en-US" sz="1200" dirty="0" smtClean="0">
                <a:hlinkClick r:id="rId3"/>
              </a:rPr>
              <a:t>http://www.labirint.ru/books/299481</a:t>
            </a:r>
            <a:r>
              <a:rPr lang="en-US" sz="1200" dirty="0" smtClean="0">
                <a:hlinkClick r:id="rId3"/>
              </a:rPr>
              <a:t>/</a:t>
            </a:r>
            <a:r>
              <a:rPr lang="ru-RU" sz="1200" dirty="0" smtClean="0"/>
              <a:t> (шахматная тетрадь, задачи: 5,6,9 слайды)</a:t>
            </a:r>
          </a:p>
          <a:p>
            <a:r>
              <a:rPr lang="en-US" sz="1200" dirty="0" smtClean="0">
                <a:hlinkClick r:id="rId4"/>
              </a:rPr>
              <a:t>https://yandex.ru/images/search?text=</a:t>
            </a:r>
            <a:r>
              <a:rPr lang="ru-RU" sz="1200" dirty="0" smtClean="0">
                <a:hlinkClick r:id="rId4"/>
              </a:rPr>
              <a:t>картинки%20шахматных%20фигур%20по%20отдельности%20для%20детей&amp;</a:t>
            </a:r>
            <a:r>
              <a:rPr lang="en-US" sz="1200" dirty="0" err="1" smtClean="0">
                <a:hlinkClick r:id="rId4"/>
              </a:rPr>
              <a:t>lr</a:t>
            </a:r>
            <a:r>
              <a:rPr lang="en-US" sz="1200" dirty="0" smtClean="0">
                <a:hlinkClick r:id="rId4"/>
              </a:rPr>
              <a:t>=132354</a:t>
            </a:r>
            <a:r>
              <a:rPr lang="ru-RU" sz="1200" dirty="0" smtClean="0">
                <a:hlinkClick r:id="rId4"/>
              </a:rPr>
              <a:t> (изображения</a:t>
            </a:r>
            <a:r>
              <a:rPr lang="ru-RU" sz="1200" dirty="0" smtClean="0"/>
              <a:t> фигур)</a:t>
            </a:r>
          </a:p>
          <a:p>
            <a:r>
              <a:rPr lang="en-US" sz="1200" dirty="0" smtClean="0">
                <a:hlinkClick r:id="rId5"/>
              </a:rPr>
              <a:t>http://</a:t>
            </a:r>
            <a:r>
              <a:rPr lang="en-US" sz="1200" dirty="0" smtClean="0">
                <a:hlinkClick r:id="rId5"/>
              </a:rPr>
              <a:t>www.gifki.org/cat-shahmati-613.htm?page=1</a:t>
            </a:r>
            <a:r>
              <a:rPr lang="ru-RU" sz="1200" dirty="0" smtClean="0"/>
              <a:t> (</a:t>
            </a:r>
            <a:r>
              <a:rPr lang="ru-RU" sz="1200" dirty="0" err="1" smtClean="0"/>
              <a:t>картинка-анимашка</a:t>
            </a:r>
            <a:r>
              <a:rPr lang="ru-RU" sz="1200" dirty="0" smtClean="0"/>
              <a:t>: 10 слайд)</a:t>
            </a:r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2"/>
                </a:solidFill>
              </a:rPr>
              <a:t>Цель:</a:t>
            </a:r>
          </a:p>
          <a:p>
            <a:pPr>
              <a:buNone/>
            </a:pPr>
            <a:r>
              <a:rPr lang="ru-RU" sz="4000" dirty="0" smtClean="0"/>
              <a:t>Повторим все что знаем о шахматных фигурах.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/>
                </a:solidFill>
              </a:rPr>
              <a:t>Задачи:</a:t>
            </a:r>
          </a:p>
          <a:p>
            <a:pPr lvl="0"/>
            <a:r>
              <a:rPr lang="ru-RU" sz="4000" dirty="0" err="1" smtClean="0"/>
              <a:t>порешаем</a:t>
            </a:r>
            <a:r>
              <a:rPr lang="ru-RU" sz="4000" dirty="0" smtClean="0"/>
              <a:t> шахматные задачи;</a:t>
            </a:r>
          </a:p>
          <a:p>
            <a:pPr lvl="0"/>
            <a:r>
              <a:rPr lang="ru-RU" sz="4000" dirty="0" smtClean="0"/>
              <a:t>вспомним сравнительную силу фигур;</a:t>
            </a:r>
          </a:p>
          <a:p>
            <a:pPr lvl="0"/>
            <a:r>
              <a:rPr lang="ru-RU" sz="4000" dirty="0" smtClean="0"/>
              <a:t>поупражняемся в игре.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sz="2000" dirty="0" smtClean="0"/>
          </a:p>
          <a:p>
            <a:pPr algn="r">
              <a:buNone/>
            </a:pPr>
            <a:endParaRPr lang="ru-RU" sz="2000" dirty="0" smtClean="0"/>
          </a:p>
          <a:p>
            <a:pPr algn="r">
              <a:buNone/>
            </a:pPr>
            <a:endParaRPr lang="ru-RU" sz="2000" dirty="0" smtClean="0"/>
          </a:p>
        </p:txBody>
      </p:sp>
      <p:pic>
        <p:nvPicPr>
          <p:cNvPr id="4" name="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215206" y="16430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08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«Один в поле воин»</a:t>
            </a:r>
            <a:br>
              <a:rPr lang="ru-RU" dirty="0" smtClean="0"/>
            </a:br>
            <a:r>
              <a:rPr lang="ru-RU" sz="2200" dirty="0" smtClean="0"/>
              <a:t>Белая ладья должна побить все </a:t>
            </a:r>
            <a:r>
              <a:rPr lang="ru-RU" sz="2200" dirty="0" smtClean="0"/>
              <a:t> черные  фигуры</a:t>
            </a:r>
            <a:r>
              <a:rPr lang="ru-RU" sz="2200" dirty="0" smtClean="0"/>
              <a:t>, беря каждым ходом по фигуре (черные фигуры «спят»).</a:t>
            </a:r>
            <a:endParaRPr lang="ru-RU" sz="2200" dirty="0"/>
          </a:p>
        </p:txBody>
      </p:sp>
      <p:pic>
        <p:nvPicPr>
          <p:cNvPr id="6" name="Содержимое 5" descr="D:\Мои документы\Учебник Шахматы 1 год рисунки\1god23-40.jpg"/>
          <p:cNvPicPr>
            <a:picLocks noGrp="1"/>
          </p:cNvPicPr>
          <p:nvPr>
            <p:ph idx="1"/>
          </p:nvPr>
        </p:nvPicPr>
        <p:blipFill>
          <a:blip r:embed="rId2"/>
          <a:srcRect l="40961" t="18235" b="54265"/>
          <a:stretch>
            <a:fillRect/>
          </a:stretch>
        </p:blipFill>
        <p:spPr bwMode="auto">
          <a:xfrm>
            <a:off x="857224" y="1643050"/>
            <a:ext cx="728667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«Кратчайший путь»</a:t>
            </a:r>
            <a:br>
              <a:rPr lang="ru-RU" dirty="0" smtClean="0"/>
            </a:br>
            <a:r>
              <a:rPr lang="ru-RU" sz="2200" dirty="0" smtClean="0"/>
              <a:t>Белая ладья должна кратчайшим путем добраться до ракеты, избегая заминированных полей.</a:t>
            </a:r>
            <a:endParaRPr lang="ru-RU" sz="2200" dirty="0"/>
          </a:p>
        </p:txBody>
      </p:sp>
      <p:pic>
        <p:nvPicPr>
          <p:cNvPr id="6" name="Содержимое 5" descr="D:\Мои документы\Учебник Шахматы 1 год рисунки\1god24-40.jpg"/>
          <p:cNvPicPr>
            <a:picLocks noGrp="1"/>
          </p:cNvPicPr>
          <p:nvPr>
            <p:ph idx="1"/>
          </p:nvPr>
        </p:nvPicPr>
        <p:blipFill>
          <a:blip r:embed="rId2"/>
          <a:srcRect l="46802" t="70455" r="1195" b="2699"/>
          <a:stretch>
            <a:fillRect/>
          </a:stretch>
        </p:blipFill>
        <p:spPr bwMode="auto">
          <a:xfrm>
            <a:off x="1214414" y="1571612"/>
            <a:ext cx="664373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5081" t="13541"/>
          <a:stretch>
            <a:fillRect/>
          </a:stretch>
        </p:blipFill>
        <p:spPr bwMode="auto">
          <a:xfrm>
            <a:off x="2000232" y="1428736"/>
            <a:ext cx="500066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Слон </a:t>
            </a:r>
            <a:br>
              <a:rPr lang="ru-RU" sz="4400" dirty="0" smtClean="0"/>
            </a:br>
            <a:r>
              <a:rPr lang="ru-RU" sz="2200" dirty="0" smtClean="0"/>
              <a:t>Дойти слоном до финиша (</a:t>
            </a:r>
            <a:r>
              <a:rPr lang="ru-RU" sz="2200" b="1" dirty="0" smtClean="0"/>
              <a:t>Ф</a:t>
            </a:r>
            <a:r>
              <a:rPr lang="ru-RU" sz="2200" dirty="0" smtClean="0"/>
              <a:t>), прыгая по камням</a:t>
            </a:r>
            <a:endParaRPr lang="ru-RU" sz="2200" dirty="0"/>
          </a:p>
        </p:txBody>
      </p:sp>
      <p:pic>
        <p:nvPicPr>
          <p:cNvPr id="5" name="Picture 2" descr="http://file2.answcdn.com/answ-cld/image/upload/w_760,c_fill,g_faces:center,q_60/v1401395998/dv6dovrm9ybhdzdwfmd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876"/>
            <a:ext cx="1408797" cy="2786082"/>
          </a:xfrm>
          <a:prstGeom prst="rect">
            <a:avLst/>
          </a:prstGeom>
          <a:noFill/>
        </p:spPr>
      </p:pic>
      <p:pic>
        <p:nvPicPr>
          <p:cNvPr id="6" name="Picture 2" descr="http://file2.answcdn.com/answ-cld/image/upload/w_760,c_fill,g_faces:center,q_60/v1401395998/dv6dovrm9ybhdzdwfmd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571876"/>
            <a:ext cx="140879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6412" t="15104"/>
          <a:stretch>
            <a:fillRect/>
          </a:stretch>
        </p:blipFill>
        <p:spPr bwMode="auto">
          <a:xfrm>
            <a:off x="1857356" y="1428736"/>
            <a:ext cx="550072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dirty="0" smtClean="0"/>
              <a:t>Слон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Сбить слоном все фигуры не попадая под бой</a:t>
            </a:r>
            <a:endParaRPr lang="ru-RU" sz="2000" dirty="0"/>
          </a:p>
        </p:txBody>
      </p:sp>
      <p:pic>
        <p:nvPicPr>
          <p:cNvPr id="22530" name="Picture 2" descr="http://file2.answcdn.com/answ-cld/image/upload/w_760,c_fill,g_faces:center,q_60/v1401395998/dv6dovrm9ybhdzdwfmd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1408797" cy="2786082"/>
          </a:xfrm>
          <a:prstGeom prst="rect">
            <a:avLst/>
          </a:prstGeom>
          <a:noFill/>
        </p:spPr>
      </p:pic>
      <p:pic>
        <p:nvPicPr>
          <p:cNvPr id="5" name="Picture 2" descr="http://file2.answcdn.com/answ-cld/image/upload/w_760,c_fill,g_faces:center,q_60/v1401395998/dv6dovrm9ybhdzdwfmd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3643314"/>
            <a:ext cx="140879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8" descr="мои ученики 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785926"/>
            <a:ext cx="4710299" cy="467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9"/>
          <p:cNvSpPr>
            <a:spLocks noChangeArrowheads="1"/>
          </p:cNvSpPr>
          <p:nvPr/>
        </p:nvSpPr>
        <p:spPr bwMode="auto">
          <a:xfrm>
            <a:off x="152400" y="285728"/>
            <a:ext cx="88392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/>
              <a:t>       «Кратчайший путь». </a:t>
            </a:r>
            <a:endParaRPr lang="ru-RU" sz="3200" b="1" dirty="0" smtClean="0"/>
          </a:p>
          <a:p>
            <a:pPr algn="ctr"/>
            <a:r>
              <a:rPr lang="ru-RU" sz="2000" b="1" dirty="0" smtClean="0"/>
              <a:t>Доберись </a:t>
            </a:r>
            <a:r>
              <a:rPr lang="ru-RU" sz="2000" b="1" dirty="0"/>
              <a:t>конём до снеговика за наименьшее число ходов. </a:t>
            </a:r>
          </a:p>
          <a:p>
            <a:pPr algn="ctr"/>
            <a:r>
              <a:rPr lang="ru-RU" sz="2000" i="1" dirty="0"/>
              <a:t>                                            </a:t>
            </a:r>
            <a:endParaRPr lang="ru-RU" dirty="0"/>
          </a:p>
        </p:txBody>
      </p:sp>
      <p:pic>
        <p:nvPicPr>
          <p:cNvPr id="5124" name="Picture 10" descr="C:\Program Files\Common Files\Microsoft Shared\Clipart\cagcat50\AN02479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214818"/>
            <a:ext cx="3810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11" descr="C:\Program Files\Common Files\Microsoft Shared\Clipart\cagcat50\SO01380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643446"/>
            <a:ext cx="41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://www.setwalls.ru/pic/201305/1280x1024/setwalls.ru-458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5000636"/>
            <a:ext cx="1840735" cy="1472588"/>
          </a:xfrm>
          <a:prstGeom prst="rect">
            <a:avLst/>
          </a:prstGeom>
          <a:noFill/>
        </p:spPr>
      </p:pic>
      <p:pic>
        <p:nvPicPr>
          <p:cNvPr id="8" name="Picture 4" descr="http://www.setwalls.ru/pic/201305/1280x1024/setwalls.ru-458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000636"/>
            <a:ext cx="1840735" cy="1472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8" descr="мои ученики 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643050"/>
            <a:ext cx="4710299" cy="467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152400" y="285728"/>
            <a:ext cx="883920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/>
              <a:t>       «Кратчайший путь». </a:t>
            </a:r>
            <a:endParaRPr lang="ru-RU" sz="3200" b="1" dirty="0" smtClean="0"/>
          </a:p>
          <a:p>
            <a:pPr algn="ctr"/>
            <a:r>
              <a:rPr lang="ru-RU" sz="2000" b="1" dirty="0" smtClean="0"/>
              <a:t>Доберись </a:t>
            </a:r>
            <a:r>
              <a:rPr lang="ru-RU" sz="2000" b="1" dirty="0"/>
              <a:t>конём до снеговика за наименьшее число ходов. </a:t>
            </a:r>
          </a:p>
          <a:p>
            <a:pPr algn="ctr"/>
            <a:r>
              <a:rPr lang="ru-RU" sz="2000" i="1" dirty="0"/>
              <a:t>                                            </a:t>
            </a:r>
            <a:endParaRPr lang="ru-RU" dirty="0"/>
          </a:p>
        </p:txBody>
      </p:sp>
      <p:pic>
        <p:nvPicPr>
          <p:cNvPr id="7172" name="Picture 10" descr="C:\Program Files\Common Files\Microsoft Shared\Clipart\cagcat50\AN02479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71876"/>
            <a:ext cx="38100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11" descr="C:\Program Files\Common Files\Microsoft Shared\Clipart\cagcat50\SO01380_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500570"/>
            <a:ext cx="411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500174"/>
            <a:ext cx="514353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Короли</a:t>
            </a:r>
            <a:endParaRPr lang="ru-RU" dirty="0"/>
          </a:p>
        </p:txBody>
      </p:sp>
      <p:pic>
        <p:nvPicPr>
          <p:cNvPr id="5" name="Содержимое 3"/>
          <p:cNvPicPr>
            <a:picLocks/>
          </p:cNvPicPr>
          <p:nvPr/>
        </p:nvPicPr>
        <p:blipFill>
          <a:blip r:embed="rId3"/>
          <a:srcRect l="40164" t="9102" b="51076"/>
          <a:stretch>
            <a:fillRect/>
          </a:stretch>
        </p:blipFill>
        <p:spPr bwMode="auto">
          <a:xfrm>
            <a:off x="2071670" y="1643050"/>
            <a:ext cx="521497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://cuplife.com/thumbs/all_files/2013/04/28/hXqqUcs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14818"/>
            <a:ext cx="1600176" cy="2400264"/>
          </a:xfrm>
          <a:prstGeom prst="rect">
            <a:avLst/>
          </a:prstGeom>
          <a:noFill/>
        </p:spPr>
      </p:pic>
      <p:pic>
        <p:nvPicPr>
          <p:cNvPr id="6" name="Picture 2" descr="http://cuplife.com/thumbs/all_files/2013/04/28/hXqqUcs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4143380"/>
            <a:ext cx="1600176" cy="24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629</TotalTime>
  <Words>128</Words>
  <Application>Microsoft Office PowerPoint</Application>
  <PresentationFormat>Экран (4:3)</PresentationFormat>
  <Paragraphs>29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Муниципальное казенное общеобразовательное учреждение  «Бариновская средняя общеобразовательная школа» Шахматные фигуры. Король.</vt:lpstr>
      <vt:lpstr>Слайд 2</vt:lpstr>
      <vt:lpstr>«Один в поле воин» Белая ладья должна побить все  черные  фигуры, беря каждым ходом по фигуре (черные фигуры «спят»).</vt:lpstr>
      <vt:lpstr>«Кратчайший путь» Белая ладья должна кратчайшим путем добраться до ракеты, избегая заминированных полей.</vt:lpstr>
      <vt:lpstr>Слон  Дойти слоном до финиша (Ф), прыгая по камням</vt:lpstr>
      <vt:lpstr>Слон Сбить слоном все фигуры не попадая под бой</vt:lpstr>
      <vt:lpstr>Слайд 7</vt:lpstr>
      <vt:lpstr>Слайд 8</vt:lpstr>
      <vt:lpstr>Короли</vt:lpstr>
      <vt:lpstr>Спасибо за работу!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Вячеслав</dc:creator>
  <cp:lastModifiedBy>Барино</cp:lastModifiedBy>
  <cp:revision>59</cp:revision>
  <dcterms:created xsi:type="dcterms:W3CDTF">2016-02-23T10:20:17Z</dcterms:created>
  <dcterms:modified xsi:type="dcterms:W3CDTF">2017-04-05T16:22:09Z</dcterms:modified>
</cp:coreProperties>
</file>