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27"/>
  </p:notesMasterIdLst>
  <p:sldIdLst>
    <p:sldId id="256" r:id="rId5"/>
    <p:sldId id="257" r:id="rId6"/>
    <p:sldId id="259" r:id="rId7"/>
    <p:sldId id="267" r:id="rId8"/>
    <p:sldId id="261" r:id="rId9"/>
    <p:sldId id="263" r:id="rId10"/>
    <p:sldId id="265" r:id="rId11"/>
    <p:sldId id="266" r:id="rId12"/>
    <p:sldId id="264" r:id="rId13"/>
    <p:sldId id="279" r:id="rId14"/>
    <p:sldId id="280" r:id="rId15"/>
    <p:sldId id="271" r:id="rId16"/>
    <p:sldId id="278" r:id="rId17"/>
    <p:sldId id="272" r:id="rId18"/>
    <p:sldId id="281" r:id="rId19"/>
    <p:sldId id="286" r:id="rId20"/>
    <p:sldId id="273" r:id="rId21"/>
    <p:sldId id="282" r:id="rId22"/>
    <p:sldId id="283" r:id="rId23"/>
    <p:sldId id="284" r:id="rId24"/>
    <p:sldId id="285" r:id="rId25"/>
    <p:sldId id="27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рти ЦДО" initials="АЦ" lastIdx="1" clrIdx="0">
    <p:extLst>
      <p:ext uri="{19B8F6BF-5375-455C-9EA6-DF929625EA0E}">
        <p15:presenceInfo xmlns:p15="http://schemas.microsoft.com/office/powerpoint/2012/main" userId="5fc56c1268a4030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60"/>
  </p:normalViewPr>
  <p:slideViewPr>
    <p:cSldViewPr>
      <p:cViewPr varScale="1">
        <p:scale>
          <a:sx n="77" d="100"/>
          <a:sy n="77" d="100"/>
        </p:scale>
        <p:origin x="1627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рти ЦДО" userId="5fc56c1268a40307" providerId="LiveId" clId="{DB147874-3129-423E-B617-B61EE7E3315C}"/>
    <pc:docChg chg="custSel addSld delSld modSld sldOrd">
      <pc:chgData name="Арти ЦДО" userId="5fc56c1268a40307" providerId="LiveId" clId="{DB147874-3129-423E-B617-B61EE7E3315C}" dt="2023-03-28T06:48:49.089" v="372"/>
      <pc:docMkLst>
        <pc:docMk/>
      </pc:docMkLst>
      <pc:sldChg chg="modSp mod">
        <pc:chgData name="Арти ЦДО" userId="5fc56c1268a40307" providerId="LiveId" clId="{DB147874-3129-423E-B617-B61EE7E3315C}" dt="2023-03-28T05:02:11.479" v="149"/>
        <pc:sldMkLst>
          <pc:docMk/>
          <pc:sldMk cId="3514722909" sldId="257"/>
        </pc:sldMkLst>
        <pc:spChg chg="mod">
          <ac:chgData name="Арти ЦДО" userId="5fc56c1268a40307" providerId="LiveId" clId="{DB147874-3129-423E-B617-B61EE7E3315C}" dt="2023-03-28T05:02:11.479" v="149"/>
          <ac:spMkLst>
            <pc:docMk/>
            <pc:sldMk cId="3514722909" sldId="257"/>
            <ac:spMk id="12" creationId="{00000000-0000-0000-0000-000000000000}"/>
          </ac:spMkLst>
        </pc:spChg>
      </pc:sldChg>
      <pc:sldChg chg="addSp modSp del mod modTransition modAnim addCm delCm">
        <pc:chgData name="Арти ЦДО" userId="5fc56c1268a40307" providerId="LiveId" clId="{DB147874-3129-423E-B617-B61EE7E3315C}" dt="2023-03-28T05:04:24.074" v="150" actId="2696"/>
        <pc:sldMkLst>
          <pc:docMk/>
          <pc:sldMk cId="1027814950" sldId="270"/>
        </pc:sldMkLst>
        <pc:picChg chg="mod">
          <ac:chgData name="Арти ЦДО" userId="5fc56c1268a40307" providerId="LiveId" clId="{DB147874-3129-423E-B617-B61EE7E3315C}" dt="2023-03-28T05:00:38.765" v="144" actId="1076"/>
          <ac:picMkLst>
            <pc:docMk/>
            <pc:sldMk cId="1027814950" sldId="270"/>
            <ac:picMk id="2" creationId="{00000000-0000-0000-0000-000000000000}"/>
          </ac:picMkLst>
        </pc:picChg>
        <pc:picChg chg="mod">
          <ac:chgData name="Арти ЦДО" userId="5fc56c1268a40307" providerId="LiveId" clId="{DB147874-3129-423E-B617-B61EE7E3315C}" dt="2023-03-28T05:00:26.275" v="141" actId="1076"/>
          <ac:picMkLst>
            <pc:docMk/>
            <pc:sldMk cId="1027814950" sldId="270"/>
            <ac:picMk id="3" creationId="{00000000-0000-0000-0000-000000000000}"/>
          </ac:picMkLst>
        </pc:picChg>
        <pc:picChg chg="mod">
          <ac:chgData name="Арти ЦДО" userId="5fc56c1268a40307" providerId="LiveId" clId="{DB147874-3129-423E-B617-B61EE7E3315C}" dt="2023-03-28T05:00:35.277" v="143" actId="1076"/>
          <ac:picMkLst>
            <pc:docMk/>
            <pc:sldMk cId="1027814950" sldId="270"/>
            <ac:picMk id="4" creationId="{00000000-0000-0000-0000-000000000000}"/>
          </ac:picMkLst>
        </pc:picChg>
        <pc:picChg chg="mod">
          <ac:chgData name="Арти ЦДО" userId="5fc56c1268a40307" providerId="LiveId" clId="{DB147874-3129-423E-B617-B61EE7E3315C}" dt="2023-03-28T05:00:29.559" v="142" actId="1076"/>
          <ac:picMkLst>
            <pc:docMk/>
            <pc:sldMk cId="1027814950" sldId="270"/>
            <ac:picMk id="5" creationId="{00000000-0000-0000-0000-000000000000}"/>
          </ac:picMkLst>
        </pc:picChg>
        <pc:picChg chg="mod ord">
          <ac:chgData name="Арти ЦДО" userId="5fc56c1268a40307" providerId="LiveId" clId="{DB147874-3129-423E-B617-B61EE7E3315C}" dt="2023-03-28T05:00:46.492" v="147" actId="1076"/>
          <ac:picMkLst>
            <pc:docMk/>
            <pc:sldMk cId="1027814950" sldId="270"/>
            <ac:picMk id="6" creationId="{00000000-0000-0000-0000-000000000000}"/>
          </ac:picMkLst>
        </pc:picChg>
        <pc:picChg chg="add mod ord">
          <ac:chgData name="Арти ЦДО" userId="5fc56c1268a40307" providerId="LiveId" clId="{DB147874-3129-423E-B617-B61EE7E3315C}" dt="2023-03-28T05:00:43.843" v="146" actId="1076"/>
          <ac:picMkLst>
            <pc:docMk/>
            <pc:sldMk cId="1027814950" sldId="270"/>
            <ac:picMk id="9" creationId="{02623A23-6422-7657-1C3D-2A3BCCF63FBD}"/>
          </ac:picMkLst>
        </pc:picChg>
      </pc:sldChg>
      <pc:sldChg chg="ord">
        <pc:chgData name="Арти ЦДО" userId="5fc56c1268a40307" providerId="LiveId" clId="{DB147874-3129-423E-B617-B61EE7E3315C}" dt="2023-03-28T06:48:49.089" v="372"/>
        <pc:sldMkLst>
          <pc:docMk/>
          <pc:sldMk cId="2368136011" sldId="283"/>
        </pc:sldMkLst>
      </pc:sldChg>
      <pc:sldChg chg="modSp mod">
        <pc:chgData name="Арти ЦДО" userId="5fc56c1268a40307" providerId="LiveId" clId="{DB147874-3129-423E-B617-B61EE7E3315C}" dt="2023-03-28T06:24:59.704" v="369" actId="14100"/>
        <pc:sldMkLst>
          <pc:docMk/>
          <pc:sldMk cId="2098226623" sldId="284"/>
        </pc:sldMkLst>
        <pc:spChg chg="mod">
          <ac:chgData name="Арти ЦДО" userId="5fc56c1268a40307" providerId="LiveId" clId="{DB147874-3129-423E-B617-B61EE7E3315C}" dt="2023-03-28T06:24:59.704" v="369" actId="14100"/>
          <ac:spMkLst>
            <pc:docMk/>
            <pc:sldMk cId="2098226623" sldId="284"/>
            <ac:spMk id="2" creationId="{00000000-0000-0000-0000-000000000000}"/>
          </ac:spMkLst>
        </pc:spChg>
      </pc:sldChg>
      <pc:sldChg chg="addSp delSp modSp mod setBg modAnim">
        <pc:chgData name="Арти ЦДО" userId="5fc56c1268a40307" providerId="LiveId" clId="{DB147874-3129-423E-B617-B61EE7E3315C}" dt="2023-03-28T04:19:21.182" v="59"/>
        <pc:sldMkLst>
          <pc:docMk/>
          <pc:sldMk cId="2616311844" sldId="286"/>
        </pc:sldMkLst>
        <pc:spChg chg="add mod">
          <ac:chgData name="Арти ЦДО" userId="5fc56c1268a40307" providerId="LiveId" clId="{DB147874-3129-423E-B617-B61EE7E3315C}" dt="2023-03-28T04:15:42.286" v="35" actId="14100"/>
          <ac:spMkLst>
            <pc:docMk/>
            <pc:sldMk cId="2616311844" sldId="286"/>
            <ac:spMk id="3" creationId="{B0E0DCDE-77F6-7629-C144-BC523E3B8ED9}"/>
          </ac:spMkLst>
        </pc:spChg>
        <pc:spChg chg="add mod">
          <ac:chgData name="Арти ЦДО" userId="5fc56c1268a40307" providerId="LiveId" clId="{DB147874-3129-423E-B617-B61EE7E3315C}" dt="2023-03-28T04:17:42.314" v="45" actId="1076"/>
          <ac:spMkLst>
            <pc:docMk/>
            <pc:sldMk cId="2616311844" sldId="286"/>
            <ac:spMk id="4" creationId="{C669E295-F45D-1C20-4B48-7F0B0CB52088}"/>
          </ac:spMkLst>
        </pc:spChg>
        <pc:picChg chg="add mod">
          <ac:chgData name="Арти ЦДО" userId="5fc56c1268a40307" providerId="LiveId" clId="{DB147874-3129-423E-B617-B61EE7E3315C}" dt="2023-03-28T04:13:23.763" v="20" actId="1076"/>
          <ac:picMkLst>
            <pc:docMk/>
            <pc:sldMk cId="2616311844" sldId="286"/>
            <ac:picMk id="2" creationId="{64BF1803-A45C-5E9A-E137-7EF12B4E33A9}"/>
          </ac:picMkLst>
        </pc:picChg>
        <pc:picChg chg="add del mod">
          <ac:chgData name="Арти ЦДО" userId="5fc56c1268a40307" providerId="LiveId" clId="{DB147874-3129-423E-B617-B61EE7E3315C}" dt="2023-03-28T04:18:22.440" v="49" actId="478"/>
          <ac:picMkLst>
            <pc:docMk/>
            <pc:sldMk cId="2616311844" sldId="286"/>
            <ac:picMk id="6" creationId="{777C4A3F-8588-E88E-B7A3-7C2B52DFB97F}"/>
          </ac:picMkLst>
        </pc:picChg>
        <pc:picChg chg="add mod">
          <ac:chgData name="Арти ЦДО" userId="5fc56c1268a40307" providerId="LiveId" clId="{DB147874-3129-423E-B617-B61EE7E3315C}" dt="2023-03-28T04:18:59.308" v="57" actId="1076"/>
          <ac:picMkLst>
            <pc:docMk/>
            <pc:sldMk cId="2616311844" sldId="286"/>
            <ac:picMk id="8" creationId="{1A7EFA68-F183-BBE0-88D7-1CA98C098A78}"/>
          </ac:picMkLst>
        </pc:picChg>
      </pc:sldChg>
      <pc:sldChg chg="del">
        <pc:chgData name="Арти ЦДО" userId="5fc56c1268a40307" providerId="LiveId" clId="{DB147874-3129-423E-B617-B61EE7E3315C}" dt="2023-03-28T06:07:48.816" v="361" actId="2696"/>
        <pc:sldMkLst>
          <pc:docMk/>
          <pc:sldMk cId="1247899991" sldId="287"/>
        </pc:sldMkLst>
      </pc:sldChg>
      <pc:sldChg chg="addSp delSp modSp new del mod setBg delAnim modAnim">
        <pc:chgData name="Арти ЦДО" userId="5fc56c1268a40307" providerId="LiveId" clId="{DB147874-3129-423E-B617-B61EE7E3315C}" dt="2023-03-28T06:07:23.779" v="360" actId="2696"/>
        <pc:sldMkLst>
          <pc:docMk/>
          <pc:sldMk cId="2875444785" sldId="287"/>
        </pc:sldMkLst>
        <pc:spChg chg="add del mod">
          <ac:chgData name="Арти ЦДО" userId="5fc56c1268a40307" providerId="LiveId" clId="{DB147874-3129-423E-B617-B61EE7E3315C}" dt="2023-03-28T05:34:52.994" v="228" actId="478"/>
          <ac:spMkLst>
            <pc:docMk/>
            <pc:sldMk cId="2875444785" sldId="287"/>
            <ac:spMk id="10" creationId="{A6A77D2A-1F5A-A2D5-AA07-DE848F6D32BE}"/>
          </ac:spMkLst>
        </pc:spChg>
        <pc:picChg chg="add del mod modCrop">
          <ac:chgData name="Арти ЦДО" userId="5fc56c1268a40307" providerId="LiveId" clId="{DB147874-3129-423E-B617-B61EE7E3315C}" dt="2023-03-28T05:43:15.749" v="288" actId="478"/>
          <ac:picMkLst>
            <pc:docMk/>
            <pc:sldMk cId="2875444785" sldId="287"/>
            <ac:picMk id="3" creationId="{D656D4F1-9623-596C-D109-98521FC0E4E1}"/>
          </ac:picMkLst>
        </pc:picChg>
        <pc:picChg chg="add mod modCrop">
          <ac:chgData name="Арти ЦДО" userId="5fc56c1268a40307" providerId="LiveId" clId="{DB147874-3129-423E-B617-B61EE7E3315C}" dt="2023-03-28T05:49:20.617" v="358" actId="1076"/>
          <ac:picMkLst>
            <pc:docMk/>
            <pc:sldMk cId="2875444785" sldId="287"/>
            <ac:picMk id="5" creationId="{E6ACDEF5-71D8-C023-AE7D-3BF962AE6E63}"/>
          </ac:picMkLst>
        </pc:picChg>
        <pc:picChg chg="add mod">
          <ac:chgData name="Арти ЦДО" userId="5fc56c1268a40307" providerId="LiveId" clId="{DB147874-3129-423E-B617-B61EE7E3315C}" dt="2023-03-28T05:49:07.772" v="355" actId="1076"/>
          <ac:picMkLst>
            <pc:docMk/>
            <pc:sldMk cId="2875444785" sldId="287"/>
            <ac:picMk id="7" creationId="{DE482077-63A3-B48A-FE8F-490986E99613}"/>
          </ac:picMkLst>
        </pc:picChg>
        <pc:picChg chg="add mod">
          <ac:chgData name="Арти ЦДО" userId="5fc56c1268a40307" providerId="LiveId" clId="{DB147874-3129-423E-B617-B61EE7E3315C}" dt="2023-03-28T05:49:15.503" v="356" actId="1076"/>
          <ac:picMkLst>
            <pc:docMk/>
            <pc:sldMk cId="2875444785" sldId="287"/>
            <ac:picMk id="9" creationId="{34A91724-AA58-D026-59C4-892BFF052CE8}"/>
          </ac:picMkLst>
        </pc:picChg>
        <pc:picChg chg="add mod ord modCrop">
          <ac:chgData name="Арти ЦДО" userId="5fc56c1268a40307" providerId="LiveId" clId="{DB147874-3129-423E-B617-B61EE7E3315C}" dt="2023-03-28T05:47:42.346" v="337" actId="1076"/>
          <ac:picMkLst>
            <pc:docMk/>
            <pc:sldMk cId="2875444785" sldId="287"/>
            <ac:picMk id="12" creationId="{52AB6BA6-7D1D-D699-CB51-47FFB3F8005A}"/>
          </ac:picMkLst>
        </pc:picChg>
        <pc:picChg chg="add mod">
          <ac:chgData name="Арти ЦДО" userId="5fc56c1268a40307" providerId="LiveId" clId="{DB147874-3129-423E-B617-B61EE7E3315C}" dt="2023-03-28T05:49:18.458" v="357" actId="1076"/>
          <ac:picMkLst>
            <pc:docMk/>
            <pc:sldMk cId="2875444785" sldId="287"/>
            <ac:picMk id="14" creationId="{3A6E7A15-5238-F51A-BE3F-F5631BAE579C}"/>
          </ac:picMkLst>
        </pc:picChg>
        <pc:picChg chg="add del mod">
          <ac:chgData name="Арти ЦДО" userId="5fc56c1268a40307" providerId="LiveId" clId="{DB147874-3129-423E-B617-B61EE7E3315C}" dt="2023-03-28T05:45:27.962" v="295" actId="478"/>
          <ac:picMkLst>
            <pc:docMk/>
            <pc:sldMk cId="2875444785" sldId="287"/>
            <ac:picMk id="16" creationId="{B39E0B1C-633B-BECE-A68B-A3D5B29C5CA7}"/>
          </ac:picMkLst>
        </pc:picChg>
        <pc:picChg chg="add mod">
          <ac:chgData name="Арти ЦДО" userId="5fc56c1268a40307" providerId="LiveId" clId="{DB147874-3129-423E-B617-B61EE7E3315C}" dt="2023-03-28T05:49:22.591" v="359" actId="1076"/>
          <ac:picMkLst>
            <pc:docMk/>
            <pc:sldMk cId="2875444785" sldId="287"/>
            <ac:picMk id="18" creationId="{A15F455F-8866-4BC7-61AD-3C50438AD5E9}"/>
          </ac:picMkLst>
        </pc:picChg>
      </pc:sldChg>
      <pc:sldChg chg="modSp del mod">
        <pc:chgData name="Арти ЦДО" userId="5fc56c1268a40307" providerId="LiveId" clId="{DB147874-3129-423E-B617-B61EE7E3315C}" dt="2023-03-28T06:35:45.518" v="370" actId="2696"/>
        <pc:sldMkLst>
          <pc:docMk/>
          <pc:sldMk cId="4285581578" sldId="287"/>
        </pc:sldMkLst>
        <pc:picChg chg="mod">
          <ac:chgData name="Арти ЦДО" userId="5fc56c1268a40307" providerId="LiveId" clId="{DB147874-3129-423E-B617-B61EE7E3315C}" dt="2023-03-28T06:10:18.552" v="367" actId="1076"/>
          <ac:picMkLst>
            <pc:docMk/>
            <pc:sldMk cId="4285581578" sldId="287"/>
            <ac:picMk id="5" creationId="{E6ACDEF5-71D8-C023-AE7D-3BF962AE6E63}"/>
          </ac:picMkLst>
        </pc:picChg>
        <pc:picChg chg="mod">
          <ac:chgData name="Арти ЦДО" userId="5fc56c1268a40307" providerId="LiveId" clId="{DB147874-3129-423E-B617-B61EE7E3315C}" dt="2023-03-28T06:10:15.919" v="366" actId="1076"/>
          <ac:picMkLst>
            <pc:docMk/>
            <pc:sldMk cId="4285581578" sldId="287"/>
            <ac:picMk id="18" creationId="{A15F455F-8866-4BC7-61AD-3C50438AD5E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183B86-4D0E-416A-A213-011E823255F6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033841-B039-4FE7-B0B1-4F17796E19A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002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059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207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8444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9544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344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6407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783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500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8186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8205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550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0656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98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1603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9588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4330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7966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0686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9321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407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0853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031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61221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016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08260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73061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3440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4713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8880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4398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46117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5365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038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04635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07571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80263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009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9871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435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966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822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1449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212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A1AA9-FA26-48C7-BBE9-7D914DE059A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EA34EE-3414-42EF-8615-EF258E81D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756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A1AA9-FA26-48C7-BBE9-7D914DE059A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A34EE-3414-42EF-8615-EF258E81D7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079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980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687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A1AA9-FA26-48C7-BBE9-7D914DE059A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A34EE-3414-42EF-8615-EF258E81D77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679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9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8.xml"/><Relationship Id="rId5" Type="http://schemas.openxmlformats.org/officeDocument/2006/relationships/hyperlink" Target="https://wordwall.net/resource/54295155" TargetMode="Externa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Relationship Id="rId5" Type="http://schemas.microsoft.com/office/2007/relationships/hdphoto" Target="../media/hdphoto16.wdp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slide" Target="slide3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learningapps.org/view29743998" TargetMode="Externa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microsoft.com/office/2007/relationships/hdphoto" Target="../media/hdphoto6.wdp"/><Relationship Id="rId18" Type="http://schemas.openxmlformats.org/officeDocument/2006/relationships/image" Target="../media/image10.png"/><Relationship Id="rId3" Type="http://schemas.openxmlformats.org/officeDocument/2006/relationships/image" Target="../media/image5.png"/><Relationship Id="rId21" Type="http://schemas.microsoft.com/office/2007/relationships/hdphoto" Target="../media/hdphoto8.wdp"/><Relationship Id="rId7" Type="http://schemas.microsoft.com/office/2007/relationships/hdphoto" Target="../media/hdphoto4.wdp"/><Relationship Id="rId12" Type="http://schemas.openxmlformats.org/officeDocument/2006/relationships/image" Target="../media/image8.png"/><Relationship Id="rId17" Type="http://schemas.openxmlformats.org/officeDocument/2006/relationships/slide" Target="slide9.xml"/><Relationship Id="rId2" Type="http://schemas.openxmlformats.org/officeDocument/2006/relationships/slide" Target="slide10.xml"/><Relationship Id="rId16" Type="http://schemas.microsoft.com/office/2007/relationships/hdphoto" Target="../media/hdphoto7.wdp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slide" Target="slide7.xml"/><Relationship Id="rId5" Type="http://schemas.openxmlformats.org/officeDocument/2006/relationships/slide" Target="slide4.xml"/><Relationship Id="rId15" Type="http://schemas.openxmlformats.org/officeDocument/2006/relationships/image" Target="../media/image9.png"/><Relationship Id="rId10" Type="http://schemas.microsoft.com/office/2007/relationships/hdphoto" Target="../media/hdphoto5.wdp"/><Relationship Id="rId19" Type="http://schemas.openxmlformats.org/officeDocument/2006/relationships/slide" Target="slide5.xml"/><Relationship Id="rId4" Type="http://schemas.microsoft.com/office/2007/relationships/hdphoto" Target="../media/hdphoto3.wdp"/><Relationship Id="rId9" Type="http://schemas.openxmlformats.org/officeDocument/2006/relationships/image" Target="../media/image7.png"/><Relationship Id="rId1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microsoft.com/office/2007/relationships/hdphoto" Target="../media/hdphoto10.wdp"/><Relationship Id="rId3" Type="http://schemas.microsoft.com/office/2007/relationships/hdphoto" Target="../media/hdphoto3.wdp"/><Relationship Id="rId7" Type="http://schemas.microsoft.com/office/2007/relationships/hdphoto" Target="../media/hdphoto6.wdp"/><Relationship Id="rId12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slide" Target="slide3.xml"/><Relationship Id="rId5" Type="http://schemas.microsoft.com/office/2007/relationships/hdphoto" Target="../media/hdphoto9.wdp"/><Relationship Id="rId15" Type="http://schemas.microsoft.com/office/2007/relationships/hdphoto" Target="../media/hdphoto11.wdp"/><Relationship Id="rId10" Type="http://schemas.openxmlformats.org/officeDocument/2006/relationships/image" Target="../media/image10.png"/><Relationship Id="rId4" Type="http://schemas.openxmlformats.org/officeDocument/2006/relationships/image" Target="../media/image12.png"/><Relationship Id="rId9" Type="http://schemas.microsoft.com/office/2007/relationships/hdphoto" Target="../media/hdphoto7.wdp"/><Relationship Id="rId1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5.png"/><Relationship Id="rId3" Type="http://schemas.microsoft.com/office/2007/relationships/hdphoto" Target="../media/hdphoto3.wdp"/><Relationship Id="rId7" Type="http://schemas.microsoft.com/office/2007/relationships/hdphoto" Target="../media/hdphoto5.wdp"/><Relationship Id="rId12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microsoft.com/office/2007/relationships/hdphoto" Target="../media/hdphoto7.wdp"/><Relationship Id="rId5" Type="http://schemas.microsoft.com/office/2007/relationships/hdphoto" Target="../media/hdphoto4.wdp"/><Relationship Id="rId15" Type="http://schemas.openxmlformats.org/officeDocument/2006/relationships/slide" Target="slide3.xml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microsoft.com/office/2007/relationships/hdphoto" Target="../media/hdphoto6.wdp"/><Relationship Id="rId14" Type="http://schemas.microsoft.com/office/2007/relationships/hdphoto" Target="../media/hdphoto1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slide" Target="slide3.xml"/><Relationship Id="rId3" Type="http://schemas.microsoft.com/office/2007/relationships/hdphoto" Target="../media/hdphoto3.wdp"/><Relationship Id="rId7" Type="http://schemas.microsoft.com/office/2007/relationships/hdphoto" Target="../media/hdphoto6.wdp"/><Relationship Id="rId12" Type="http://schemas.microsoft.com/office/2007/relationships/hdphoto" Target="../media/hdphoto1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4.png"/><Relationship Id="rId5" Type="http://schemas.microsoft.com/office/2007/relationships/hdphoto" Target="../media/hdphoto4.wdp"/><Relationship Id="rId15" Type="http://schemas.microsoft.com/office/2007/relationships/hdphoto" Target="../media/hdphoto13.wdp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microsoft.com/office/2007/relationships/hdphoto" Target="../media/hdphoto7.wdp"/><Relationship Id="rId1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slide" Target="slide3.xml"/><Relationship Id="rId3" Type="http://schemas.microsoft.com/office/2007/relationships/hdphoto" Target="../media/hdphoto3.wdp"/><Relationship Id="rId7" Type="http://schemas.microsoft.com/office/2007/relationships/hdphoto" Target="../media/hdphoto5.wdp"/><Relationship Id="rId12" Type="http://schemas.microsoft.com/office/2007/relationships/hdphoto" Target="../media/hdphoto1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4.png"/><Relationship Id="rId5" Type="http://schemas.microsoft.com/office/2007/relationships/hdphoto" Target="../media/hdphoto4.wdp"/><Relationship Id="rId15" Type="http://schemas.microsoft.com/office/2007/relationships/hdphoto" Target="../media/hdphoto14.wdp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microsoft.com/office/2007/relationships/hdphoto" Target="../media/hdphoto7.wdp"/><Relationship Id="rId1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slide" Target="slide3.xml"/><Relationship Id="rId3" Type="http://schemas.microsoft.com/office/2007/relationships/hdphoto" Target="../media/hdphoto3.wdp"/><Relationship Id="rId7" Type="http://schemas.microsoft.com/office/2007/relationships/hdphoto" Target="../media/hdphoto5.wdp"/><Relationship Id="rId12" Type="http://schemas.microsoft.com/office/2007/relationships/hdphoto" Target="../media/hdphoto1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4.png"/><Relationship Id="rId5" Type="http://schemas.microsoft.com/office/2007/relationships/hdphoto" Target="../media/hdphoto4.wdp"/><Relationship Id="rId15" Type="http://schemas.microsoft.com/office/2007/relationships/hdphoto" Target="../media/hdphoto15.wdp"/><Relationship Id="rId10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microsoft.com/office/2007/relationships/hdphoto" Target="../media/hdphoto6.wdp"/><Relationship Id="rId1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hdphoto" Target="../media/hdphoto11.wdp"/><Relationship Id="rId3" Type="http://schemas.microsoft.com/office/2007/relationships/hdphoto" Target="../media/hdphoto3.wdp"/><Relationship Id="rId7" Type="http://schemas.microsoft.com/office/2007/relationships/hdphoto" Target="../media/hdphoto5.wdp"/><Relationship Id="rId12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microsoft.com/office/2007/relationships/hdphoto" Target="../media/hdphoto7.wdp"/><Relationship Id="rId5" Type="http://schemas.microsoft.com/office/2007/relationships/hdphoto" Target="../media/hdphoto4.wdp"/><Relationship Id="rId15" Type="http://schemas.openxmlformats.org/officeDocument/2006/relationships/image" Target="../media/image19.png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microsoft.com/office/2007/relationships/hdphoto" Target="../media/hdphoto6.wdp"/><Relationship Id="rId1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3931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3933056"/>
            <a:ext cx="3333593" cy="3072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2339752" y="3392996"/>
            <a:ext cx="4608512" cy="2808312"/>
          </a:xfrm>
          <a:prstGeom prst="cloudCallout">
            <a:avLst>
              <a:gd name="adj1" fmla="val -62714"/>
              <a:gd name="adj2" fmla="val 1884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dirty="0">
                <a:solidFill>
                  <a:prstClr val="black"/>
                </a:solidFill>
              </a:rPr>
              <a:t>Первая наша остановка – это лес Алгоритмов. </a:t>
            </a:r>
          </a:p>
          <a:p>
            <a:pPr algn="ctr">
              <a:defRPr/>
            </a:pPr>
            <a:r>
              <a:rPr lang="ru-RU" dirty="0">
                <a:solidFill>
                  <a:prstClr val="black"/>
                </a:solidFill>
              </a:rPr>
              <a:t>Правда, красиво! </a:t>
            </a:r>
          </a:p>
          <a:p>
            <a:pPr algn="ctr">
              <a:defRPr/>
            </a:pPr>
            <a:r>
              <a:rPr lang="ru-RU" dirty="0">
                <a:solidFill>
                  <a:prstClr val="black"/>
                </a:solidFill>
              </a:rPr>
              <a:t>А вы помните, что такое алгоритм?</a:t>
            </a:r>
          </a:p>
        </p:txBody>
      </p:sp>
      <p:sp>
        <p:nvSpPr>
          <p:cNvPr id="4" name="Стрелка вправо 3">
            <a:hlinkClick r:id="rId4" action="ppaction://hlinksldjump"/>
          </p:cNvPr>
          <p:cNvSpPr/>
          <p:nvPr/>
        </p:nvSpPr>
        <p:spPr>
          <a:xfrm>
            <a:off x="6948264" y="5469123"/>
            <a:ext cx="1800200" cy="1104019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black"/>
              </a:solidFill>
            </a:endParaRPr>
          </a:p>
          <a:p>
            <a:pPr algn="ctr"/>
            <a:r>
              <a:rPr lang="ru-RU" sz="3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Далее</a:t>
            </a:r>
          </a:p>
          <a:p>
            <a:pPr algn="ctr"/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4482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86000" y="264417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8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59632" y="155607"/>
            <a:ext cx="6111552" cy="108012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Алгоритм – это… </a:t>
            </a:r>
            <a:endParaRPr lang="ru-RU" sz="6000" dirty="0">
              <a:solidFill>
                <a:prstClr val="black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99592" y="1772816"/>
            <a:ext cx="7253483" cy="87135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srgbClr val="000000"/>
                </a:solidFill>
                <a:latin typeface="Arbat" pitchFamily="2" charset="0"/>
                <a:cs typeface="Arial"/>
              </a:rPr>
              <a:t>понятное и точное предписание исполнителю совершить  последовательность действий, направленных на достижение указанной цели для решение поставленной задачи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99592" y="2852936"/>
            <a:ext cx="7272808" cy="9361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srgbClr val="000000"/>
                </a:solidFill>
                <a:latin typeface="Arbat" pitchFamily="2" charset="0"/>
                <a:cs typeface="Arial"/>
              </a:rPr>
              <a:t>порядок правильного выполнения действий для решения задачи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99593" y="4005064"/>
            <a:ext cx="7246466" cy="9361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dirty="0">
                <a:solidFill>
                  <a:prstClr val="black"/>
                </a:solidFill>
                <a:latin typeface="Arbat" pitchFamily="2" charset="0"/>
              </a:rPr>
              <a:t>последовательность действий, команд, необходимых для решения определенной задачи</a:t>
            </a:r>
          </a:p>
        </p:txBody>
      </p:sp>
      <p:sp>
        <p:nvSpPr>
          <p:cNvPr id="9" name="Стрелка вправо 8">
            <a:hlinkClick r:id="rId3" action="ppaction://hlinksldjump"/>
          </p:cNvPr>
          <p:cNvSpPr/>
          <p:nvPr/>
        </p:nvSpPr>
        <p:spPr>
          <a:xfrm>
            <a:off x="7012841" y="5733256"/>
            <a:ext cx="1944216" cy="980728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prstClr val="black"/>
                </a:solidFill>
              </a:rPr>
              <a:t>Далее</a:t>
            </a:r>
          </a:p>
        </p:txBody>
      </p:sp>
    </p:spTree>
    <p:extLst>
      <p:ext uri="{BB962C8B-B14F-4D97-AF65-F5344CB8AC3E}">
        <p14:creationId xmlns:p14="http://schemas.microsoft.com/office/powerpoint/2010/main" val="818638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3140968"/>
            <a:ext cx="3335337" cy="307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Выноска-облако 3"/>
          <p:cNvSpPr/>
          <p:nvPr/>
        </p:nvSpPr>
        <p:spPr>
          <a:xfrm>
            <a:off x="2555776" y="3013180"/>
            <a:ext cx="4729559" cy="2913788"/>
          </a:xfrm>
          <a:prstGeom prst="cloudCallout">
            <a:avLst>
              <a:gd name="adj1" fmla="val -70094"/>
              <a:gd name="adj2" fmla="val 2101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Следующая остановка- Река Свойства алгоритмов. Давайте подойдем поближе!</a:t>
            </a:r>
          </a:p>
        </p:txBody>
      </p:sp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7092280" y="5926968"/>
            <a:ext cx="1872208" cy="931032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Далее</a:t>
            </a:r>
          </a:p>
        </p:txBody>
      </p:sp>
    </p:spTree>
    <p:extLst>
      <p:ext uri="{BB962C8B-B14F-4D97-AF65-F5344CB8AC3E}">
        <p14:creationId xmlns:p14="http://schemas.microsoft.com/office/powerpoint/2010/main" val="30832658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5177" y="188640"/>
            <a:ext cx="10099177" cy="435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99992" y="947297"/>
            <a:ext cx="42911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dirty="0">
                <a:solidFill>
                  <a:prstClr val="black"/>
                </a:solidFill>
              </a:rPr>
              <a:t>Смотрите! Какая бурная река!</a:t>
            </a:r>
          </a:p>
          <a:p>
            <a:pPr algn="ctr">
              <a:defRPr/>
            </a:pPr>
            <a:r>
              <a:rPr lang="ru-RU" sz="2000" dirty="0">
                <a:solidFill>
                  <a:prstClr val="black"/>
                </a:solidFill>
              </a:rPr>
              <a:t>Это река называется «Свойства алгоритмов»</a:t>
            </a:r>
          </a:p>
          <a:p>
            <a:pPr algn="ctr">
              <a:defRPr/>
            </a:pPr>
            <a:r>
              <a:rPr lang="ru-RU" sz="2000" dirty="0">
                <a:solidFill>
                  <a:prstClr val="black"/>
                </a:solidFill>
              </a:rPr>
              <a:t>Чтобы ее перейти надо назвать все свойства алгоритмов.</a:t>
            </a:r>
          </a:p>
          <a:p>
            <a:pPr algn="ctr">
              <a:defRPr/>
            </a:pPr>
            <a:r>
              <a:rPr lang="ru-RU" sz="2000" dirty="0">
                <a:solidFill>
                  <a:prstClr val="black"/>
                </a:solidFill>
              </a:rPr>
              <a:t>Попробуем?</a:t>
            </a:r>
          </a:p>
        </p:txBody>
      </p:sp>
      <p:sp>
        <p:nvSpPr>
          <p:cNvPr id="3" name="Стрелка вправо 2">
            <a:hlinkClick r:id="rId4" action="ppaction://hlinksldjump"/>
          </p:cNvPr>
          <p:cNvSpPr/>
          <p:nvPr/>
        </p:nvSpPr>
        <p:spPr>
          <a:xfrm>
            <a:off x="7135004" y="5949279"/>
            <a:ext cx="1656184" cy="908721"/>
          </a:xfrm>
          <a:prstGeom prst="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prstClr val="black"/>
                </a:solidFill>
              </a:rPr>
              <a:t>Далее</a:t>
            </a:r>
          </a:p>
        </p:txBody>
      </p:sp>
      <p:sp>
        <p:nvSpPr>
          <p:cNvPr id="4" name="Управляющая кнопка: сведения 3">
            <a:hlinkClick r:id="rId5" highlightClick="1"/>
          </p:cNvPr>
          <p:cNvSpPr/>
          <p:nvPr/>
        </p:nvSpPr>
        <p:spPr>
          <a:xfrm>
            <a:off x="6228184" y="2886289"/>
            <a:ext cx="906820" cy="758735"/>
          </a:xfrm>
          <a:prstGeom prst="actionButtonInformati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5501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3785865"/>
            <a:ext cx="3333593" cy="3072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3302496" y="4005158"/>
            <a:ext cx="4752528" cy="2633547"/>
          </a:xfrm>
          <a:prstGeom prst="cloudCallout">
            <a:avLst>
              <a:gd name="adj1" fmla="val -73288"/>
              <a:gd name="adj2" fmla="val 105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srgbClr val="000000"/>
                </a:solidFill>
                <a:latin typeface="Arial"/>
                <a:cs typeface="Arial"/>
              </a:rPr>
              <a:t>Вот это красота!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srgbClr val="000000"/>
                </a:solidFill>
                <a:latin typeface="Arial"/>
                <a:cs typeface="Arial"/>
              </a:rPr>
              <a:t>Среди бескрайней пустыни островок зелени и воды!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srgbClr val="000000"/>
                </a:solidFill>
                <a:latin typeface="Arial"/>
                <a:cs typeface="Arial"/>
              </a:rPr>
              <a:t>И вся эта красота называется оазис формул!</a:t>
            </a:r>
          </a:p>
        </p:txBody>
      </p:sp>
    </p:spTree>
    <p:extLst>
      <p:ext uri="{BB962C8B-B14F-4D97-AF65-F5344CB8AC3E}">
        <p14:creationId xmlns:p14="http://schemas.microsoft.com/office/powerpoint/2010/main" val="24629266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476" y="3933056"/>
            <a:ext cx="3083817" cy="307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3364292" y="3573016"/>
            <a:ext cx="5312164" cy="2808312"/>
          </a:xfrm>
          <a:prstGeom prst="cloudCallout">
            <a:avLst>
              <a:gd name="adj1" fmla="val -66749"/>
              <a:gd name="adj2" fmla="val 1379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srgbClr val="000000"/>
                </a:solidFill>
                <a:latin typeface="Arial"/>
                <a:cs typeface="Arial"/>
              </a:rPr>
              <a:t>Чтобы как следует отдохнуть в оазисе, нужно установить правильную последовательность в фрагментах программы.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50676" b="56423"/>
          <a:stretch/>
        </p:blipFill>
        <p:spPr>
          <a:xfrm>
            <a:off x="283924" y="116632"/>
            <a:ext cx="3359821" cy="144346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" t="44270" r="50034" b="32733"/>
          <a:stretch/>
        </p:blipFill>
        <p:spPr>
          <a:xfrm>
            <a:off x="4611948" y="338951"/>
            <a:ext cx="4088591" cy="9988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882"/>
          <a:stretch/>
        </p:blipFill>
        <p:spPr>
          <a:xfrm>
            <a:off x="280476" y="1835405"/>
            <a:ext cx="6739796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9853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4BF1803-A45C-5E9A-E137-7EF12B4E33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3645024"/>
            <a:ext cx="3084843" cy="3078747"/>
          </a:xfrm>
          <a:prstGeom prst="rect">
            <a:avLst/>
          </a:prstGeom>
        </p:spPr>
      </p:pic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B0E0DCDE-77F6-7629-C144-BC523E3B8ED9}"/>
              </a:ext>
            </a:extLst>
          </p:cNvPr>
          <p:cNvSpPr/>
          <p:nvPr/>
        </p:nvSpPr>
        <p:spPr>
          <a:xfrm>
            <a:off x="3779912" y="5301208"/>
            <a:ext cx="3240360" cy="123531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dirty="0"/>
              <a:t>254+128=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C669E295-F45D-1C20-4B48-7F0B0CB52088}"/>
              </a:ext>
            </a:extLst>
          </p:cNvPr>
          <p:cNvSpPr/>
          <p:nvPr/>
        </p:nvSpPr>
        <p:spPr>
          <a:xfrm>
            <a:off x="7022707" y="5301208"/>
            <a:ext cx="1368152" cy="123531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/>
              <a:t>382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7EFA68-F183-BBE0-88D7-1CA98C098A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35" b="93578" l="10000" r="90000">
                        <a14:foregroundMark x1="52717" y1="93761" x2="52717" y2="93761"/>
                        <a14:foregroundMark x1="50326" y1="6606" x2="50326" y2="6606"/>
                        <a14:foregroundMark x1="47283" y1="1835" x2="47283" y2="18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505" y="4611945"/>
            <a:ext cx="1932681" cy="114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311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-облако 1"/>
          <p:cNvSpPr/>
          <p:nvPr/>
        </p:nvSpPr>
        <p:spPr>
          <a:xfrm>
            <a:off x="3491880" y="4365104"/>
            <a:ext cx="5400600" cy="2492896"/>
          </a:xfrm>
          <a:prstGeom prst="cloudCallout">
            <a:avLst>
              <a:gd name="adj1" fmla="val -88887"/>
              <a:gd name="adj2" fmla="val -2292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</a:rPr>
              <a:t>Я хорошо отдохнул в оазисе  </a:t>
            </a:r>
          </a:p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</a:rPr>
              <a:t>А Вы?</a:t>
            </a:r>
          </a:p>
          <a:p>
            <a:pPr algn="ctr">
              <a:defRPr/>
            </a:pPr>
            <a:r>
              <a:rPr lang="ru-RU" sz="2000" dirty="0">
                <a:solidFill>
                  <a:schemeClr val="bg1"/>
                </a:solidFill>
              </a:rPr>
              <a:t>Но что это?! Болото костюмов и сцен! Будьте очень осторожны и внимательны! Смотрите под ноги!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3977921"/>
            <a:ext cx="3084513" cy="307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95530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-облако 1"/>
          <p:cNvSpPr/>
          <p:nvPr/>
        </p:nvSpPr>
        <p:spPr>
          <a:xfrm>
            <a:off x="3408041" y="4365104"/>
            <a:ext cx="5735959" cy="2492896"/>
          </a:xfrm>
          <a:prstGeom prst="cloudCallout">
            <a:avLst>
              <a:gd name="adj1" fmla="val -63969"/>
              <a:gd name="adj2" fmla="val -14793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schemeClr val="bg1"/>
                </a:solidFill>
                <a:latin typeface="Arial"/>
                <a:cs typeface="Arial"/>
              </a:rPr>
              <a:t>Прыгать по кочкам и пройти болото Вы сможете только после того, как откроете среду программирования </a:t>
            </a:r>
            <a:r>
              <a:rPr lang="en-US" dirty="0">
                <a:solidFill>
                  <a:schemeClr val="bg1"/>
                </a:solidFill>
                <a:latin typeface="Arial"/>
                <a:cs typeface="Arial"/>
              </a:rPr>
              <a:t>Scratch</a:t>
            </a:r>
            <a:r>
              <a:rPr lang="ru-RU" dirty="0">
                <a:solidFill>
                  <a:schemeClr val="bg1"/>
                </a:solidFill>
                <a:latin typeface="Arial"/>
                <a:cs typeface="Arial"/>
              </a:rPr>
              <a:t> и отредактируете мой костюм и сцену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schemeClr val="bg1"/>
                </a:solidFill>
                <a:latin typeface="Arial"/>
                <a:cs typeface="Arial"/>
              </a:rPr>
              <a:t>Ну что? Попробуйте!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36516"/>
            <a:ext cx="3084513" cy="307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72541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6408"/>
            <a:ext cx="3084513" cy="307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3275856" y="3933056"/>
            <a:ext cx="5472608" cy="2376264"/>
          </a:xfrm>
          <a:prstGeom prst="cloudCallout">
            <a:avLst>
              <a:gd name="adj1" fmla="val -70359"/>
              <a:gd name="adj2" fmla="val -558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Вот мы и добрались до гор линейного алгоритма! Чтобы преодолеть горы, нам нужно  выполнить задание по алгоритму.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8136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7000" r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-4091511" y="2528838"/>
            <a:ext cx="4476942" cy="3356991"/>
            <a:chOff x="1763688" y="3501009"/>
            <a:chExt cx="4476942" cy="3356991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4000" b="95429" l="17857" r="8119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1880" y="4567375"/>
              <a:ext cx="2748750" cy="2290625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305" b="94828" l="18780" r="81220">
                          <a14:foregroundMark x1="62683" y1="37003" x2="62683" y2="37003"/>
                          <a14:foregroundMark x1="44390" y1="42971" x2="44390" y2="42971"/>
                          <a14:foregroundMark x1="58171" y1="48143" x2="58171" y2="48143"/>
                          <a14:foregroundMark x1="56098" y1="42042" x2="56098" y2="42042"/>
                          <a14:foregroundMark x1="63902" y1="40451" x2="63902" y2="40451"/>
                          <a14:foregroundMark x1="70244" y1="37003" x2="70244" y2="37003"/>
                          <a14:foregroundMark x1="67805" y1="34085" x2="67805" y2="34085"/>
                          <a14:foregroundMark x1="54634" y1="57560" x2="54634" y2="57560"/>
                          <a14:foregroundMark x1="51463" y1="63395" x2="51463" y2="63395"/>
                          <a14:foregroundMark x1="41463" y1="26658" x2="41463" y2="26658"/>
                          <a14:foregroundMark x1="43171" y1="30239" x2="43171" y2="30239"/>
                          <a14:foregroundMark x1="62683" y1="24403" x2="62683" y2="24403"/>
                          <a14:foregroundMark x1="62073" y1="27056" x2="62073" y2="27056"/>
                          <a14:foregroundMark x1="58171" y1="43899" x2="58171" y2="43899"/>
                          <a14:foregroundMark x1="56098" y1="63395" x2="56098" y2="63395"/>
                          <a14:foregroundMark x1="52439" y1="69231" x2="52439" y2="69231"/>
                          <a14:foregroundMark x1="50000" y1="61804" x2="50000" y2="61804"/>
                          <a14:foregroundMark x1="23049" y1="85279" x2="23049" y2="85279"/>
                          <a14:foregroundMark x1="26463" y1="85676" x2="26463" y2="85676"/>
                          <a14:foregroundMark x1="26463" y1="88859" x2="26463" y2="88859"/>
                          <a14:foregroundMark x1="57439" y1="23210" x2="57439" y2="23210"/>
                          <a14:foregroundMark x1="59634" y1="20159" x2="59634" y2="20159"/>
                          <a14:foregroundMark x1="60976" y1="23607" x2="60976" y2="23607"/>
                          <a14:foregroundMark x1="51098" y1="42440" x2="51098" y2="42440"/>
                          <a14:foregroundMark x1="61829" y1="43236" x2="61829" y2="43236"/>
                          <a14:foregroundMark x1="50244" y1="67241" x2="50244" y2="67241"/>
                          <a14:foregroundMark x1="55000" y1="65650" x2="55000" y2="65650"/>
                          <a14:foregroundMark x1="52195" y1="58355" x2="52195" y2="58355"/>
                          <a14:foregroundMark x1="52927" y1="62467" x2="52927" y2="62467"/>
                          <a14:foregroundMark x1="48659" y1="46684" x2="48659" y2="46684"/>
                          <a14:foregroundMark x1="42805" y1="46021" x2="42805" y2="46021"/>
                          <a14:foregroundMark x1="40488" y1="40584" x2="40488" y2="40584"/>
                          <a14:foregroundMark x1="42805" y1="40186" x2="42805" y2="40186"/>
                          <a14:foregroundMark x1="45732" y1="39655" x2="45732" y2="39655"/>
                          <a14:foregroundMark x1="48171" y1="38992" x2="48171" y2="38992"/>
                          <a14:foregroundMark x1="51829" y1="37931" x2="51829" y2="37931"/>
                          <a14:foregroundMark x1="56098" y1="37931" x2="56098" y2="37931"/>
                          <a14:foregroundMark x1="60732" y1="38329" x2="60732" y2="38329"/>
                          <a14:foregroundMark x1="64512" y1="33952" x2="64512" y2="33952"/>
                          <a14:foregroundMark x1="64634" y1="32759" x2="64634" y2="32759"/>
                          <a14:foregroundMark x1="62805" y1="32361" x2="62805" y2="32361"/>
                          <a14:foregroundMark x1="60610" y1="34748" x2="60610" y2="34748"/>
                          <a14:foregroundMark x1="67439" y1="37003" x2="67439" y2="37003"/>
                          <a14:foregroundMark x1="67439" y1="40584" x2="67439" y2="40584"/>
                          <a14:foregroundMark x1="66951" y1="42175" x2="66951" y2="42175"/>
                          <a14:foregroundMark x1="71341" y1="42042" x2="71341" y2="42042"/>
                          <a14:foregroundMark x1="72683" y1="36207" x2="72683" y2="36207"/>
                          <a14:foregroundMark x1="72073" y1="34350" x2="72073" y2="34350"/>
                          <a14:foregroundMark x1="67317" y1="31167" x2="67317" y2="31167"/>
                          <a14:foregroundMark x1="59878" y1="30769" x2="59878" y2="30769"/>
                          <a14:foregroundMark x1="69268" y1="33156" x2="69268" y2="33156"/>
                          <a14:foregroundMark x1="60976" y1="42440" x2="60976" y2="42440"/>
                          <a14:foregroundMark x1="58780" y1="47215" x2="58780" y2="47215"/>
                          <a14:foregroundMark x1="55610" y1="47480" x2="55610" y2="47480"/>
                          <a14:foregroundMark x1="52439" y1="48143" x2="52439" y2="48143"/>
                          <a14:foregroundMark x1="48293" y1="50265" x2="48293" y2="50265"/>
                          <a14:foregroundMark x1="45732" y1="47878" x2="45732" y2="47878"/>
                          <a14:foregroundMark x1="41463" y1="45623" x2="41463" y2="45623"/>
                          <a14:foregroundMark x1="40732" y1="42175" x2="40732" y2="42175"/>
                          <a14:foregroundMark x1="49756" y1="37401" x2="49756" y2="37401"/>
                          <a14:foregroundMark x1="50610" y1="34483" x2="50610" y2="34483"/>
                          <a14:foregroundMark x1="52439" y1="40981" x2="52439" y2="40981"/>
                          <a14:foregroundMark x1="54268" y1="67507" x2="54268" y2="67507"/>
                          <a14:foregroundMark x1="52561" y1="65517" x2="52561" y2="65517"/>
                          <a14:foregroundMark x1="54268" y1="61008" x2="54268" y2="61008"/>
                          <a14:foregroundMark x1="53171" y1="59947" x2="53171" y2="59947"/>
                          <a14:foregroundMark x1="50366" y1="60345" x2="50366" y2="60345"/>
                          <a14:foregroundMark x1="49634" y1="58753" x2="49634" y2="58753"/>
                          <a14:foregroundMark x1="52439" y1="56366" x2="52439" y2="56366"/>
                          <a14:foregroundMark x1="44024" y1="42971" x2="44024" y2="42971"/>
                          <a14:foregroundMark x1="44390" y1="38992" x2="44390" y2="38992"/>
                          <a14:foregroundMark x1="46707" y1="43236" x2="46707" y2="43236"/>
                          <a14:foregroundMark x1="52439" y1="48143" x2="52439" y2="48143"/>
                          <a14:foregroundMark x1="56098" y1="49735" x2="56098" y2="49735"/>
                          <a14:foregroundMark x1="62805" y1="48674" x2="62805" y2="48674"/>
                          <a14:foregroundMark x1="65976" y1="46684" x2="65976" y2="46684"/>
                          <a14:foregroundMark x1="65732" y1="45225" x2="65732" y2="45225"/>
                          <a14:foregroundMark x1="61463" y1="46021" x2="61463" y2="46021"/>
                          <a14:foregroundMark x1="68537" y1="43369" x2="68537" y2="43369"/>
                          <a14:foregroundMark x1="70488" y1="39390" x2="70488" y2="39390"/>
                          <a14:foregroundMark x1="73049" y1="39655" x2="73049" y2="39655"/>
                          <a14:foregroundMark x1="68537" y1="31167" x2="68537" y2="31167"/>
                          <a14:foregroundMark x1="40732" y1="29443" x2="40732" y2="29443"/>
                          <a14:foregroundMark x1="38902" y1="28117" x2="38902" y2="28117"/>
                          <a14:foregroundMark x1="39268" y1="26658" x2="39268" y2="26658"/>
                          <a14:foregroundMark x1="40732" y1="25066" x2="40732" y2="25066"/>
                          <a14:foregroundMark x1="42195" y1="24668" x2="42195" y2="24668"/>
                          <a14:foregroundMark x1="43537" y1="25597" x2="43537" y2="25597"/>
                          <a14:foregroundMark x1="44390" y1="28515" x2="44390" y2="28515"/>
                          <a14:foregroundMark x1="44756" y1="30239" x2="44756" y2="30239"/>
                          <a14:foregroundMark x1="45122" y1="32361" x2="45122" y2="32361"/>
                          <a14:foregroundMark x1="43659" y1="33952" x2="43659" y2="33952"/>
                          <a14:foregroundMark x1="58537" y1="26525" x2="58537" y2="26525"/>
                          <a14:foregroundMark x1="56829" y1="22016" x2="56829" y2="22016"/>
                          <a14:foregroundMark x1="59634" y1="20557" x2="59634" y2="20557"/>
                          <a14:foregroundMark x1="61829" y1="21220" x2="61829" y2="21220"/>
                          <a14:foregroundMark x1="57805" y1="23077" x2="57805" y2="23077"/>
                          <a14:foregroundMark x1="60000" y1="44695" x2="60000" y2="44695"/>
                          <a14:foregroundMark x1="64512" y1="44828" x2="64512" y2="44828"/>
                          <a14:foregroundMark x1="50732" y1="46684" x2="50732" y2="46684"/>
                          <a14:foregroundMark x1="50732" y1="46286" x2="50732" y2="46286"/>
                          <a14:foregroundMark x1="47561" y1="45093" x2="47561" y2="4509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721" t="5455" r="19163"/>
            <a:stretch/>
          </p:blipFill>
          <p:spPr>
            <a:xfrm>
              <a:off x="1763688" y="3501009"/>
              <a:ext cx="2359936" cy="3356991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2483768" y="1700808"/>
            <a:ext cx="4752528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Страна Программирования</a:t>
            </a:r>
          </a:p>
        </p:txBody>
      </p:sp>
      <p:sp>
        <p:nvSpPr>
          <p:cNvPr id="11" name="Выноска-облако 10"/>
          <p:cNvSpPr/>
          <p:nvPr/>
        </p:nvSpPr>
        <p:spPr>
          <a:xfrm>
            <a:off x="5724128" y="2191867"/>
            <a:ext cx="2736304" cy="1959588"/>
          </a:xfrm>
          <a:prstGeom prst="cloudCallout">
            <a:avLst>
              <a:gd name="adj1" fmla="val -59024"/>
              <a:gd name="adj2" fmla="val 35095"/>
            </a:avLst>
          </a:prstGeom>
          <a:gradFill flip="none" rotWithShape="1">
            <a:gsLst>
              <a:gs pos="10000">
                <a:srgbClr val="FFFF00">
                  <a:tint val="66000"/>
                  <a:satMod val="160000"/>
                  <a:lumMod val="78000"/>
                  <a:alpha val="63000"/>
                </a:srgbClr>
              </a:gs>
              <a:gs pos="79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Здравствуйте, дорогие друзья!</a:t>
            </a:r>
          </a:p>
        </p:txBody>
      </p:sp>
      <p:sp>
        <p:nvSpPr>
          <p:cNvPr id="12" name="Стрелка вправо 11">
            <a:hlinkClick r:id="rId7" action="ppaction://hlinksldjump"/>
          </p:cNvPr>
          <p:cNvSpPr/>
          <p:nvPr/>
        </p:nvSpPr>
        <p:spPr>
          <a:xfrm>
            <a:off x="5533751" y="5437460"/>
            <a:ext cx="2350617" cy="855539"/>
          </a:xfrm>
          <a:prstGeom prst="rightArrow">
            <a:avLst/>
          </a:prstGeom>
          <a:gradFill flip="none" rotWithShape="1">
            <a:gsLst>
              <a:gs pos="28000">
                <a:srgbClr val="FFC000"/>
              </a:gs>
              <a:gs pos="73000">
                <a:srgbClr val="FFC000">
                  <a:lumMod val="64000"/>
                  <a:lumOff val="36000"/>
                  <a:alpha val="77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Отправиться в путешествие</a:t>
            </a:r>
          </a:p>
        </p:txBody>
      </p:sp>
    </p:spTree>
    <p:extLst>
      <p:ext uri="{BB962C8B-B14F-4D97-AF65-F5344CB8AC3E}">
        <p14:creationId xmlns:p14="http://schemas.microsoft.com/office/powerpoint/2010/main" val="351472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392 0.09664 C 0.10191 0.07768 0.1125 0.05965 0.13385 0.05965 C 0.15798 0.05965 0.16649 0.07768 0.1743 0.09664 C 0.18489 0.11768 0.19288 0.13849 0.21944 0.13849 C 0.24357 0.13849 0.25139 0.11768 0.26215 0.09664 C 0.26719 0.07768 0.27778 0.05965 0.30191 0.05965 C 0.32326 0.05965 0.33385 0.07768 0.34219 0.09664 C 0.35017 0.11768 0.36076 0.13849 0.38489 0.13849 C 0.40903 0.13849 0.4276 0.09664 0.4276 0.09687 C 0.43541 0.07768 0.44375 0.05965 0.46736 0.05965 C 0.49149 0.05965 0.49982 0.07768 0.50764 0.09664 C 0.5184 0.11768 0.52621 0.13849 0.55312 0.13849 C 0.57725 0.13849 0.58507 0.11768 0.59288 0.09664 C 0.60364 0.07768 0.61146 0.05965 0.63559 0.05965 C 0.65694 0.05965 0.66753 0.07768 0.67587 0.09664 C 0.68385 0.11768 0.69444 0.13849 0.71857 0.13849 C 0.74271 0.13849 0.75052 0.11768 0.76128 0.09664 " pathEditMode="relative" rAng="0" ptsTypes="fffffffffffffffff"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68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30551"/>
            <a:ext cx="3084513" cy="307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2914926" y="1772816"/>
            <a:ext cx="5689522" cy="3180393"/>
          </a:xfrm>
          <a:prstGeom prst="cloudCallout">
            <a:avLst>
              <a:gd name="adj1" fmla="val -58942"/>
              <a:gd name="adj2" fmla="val 5265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 только посмотрите!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Какая красота!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давайте вспомним, что такое «анимация»?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82266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3779837"/>
            <a:ext cx="3084513" cy="307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Выноска-облако 1"/>
          <p:cNvSpPr/>
          <p:nvPr/>
        </p:nvSpPr>
        <p:spPr>
          <a:xfrm>
            <a:off x="2831977" y="3573016"/>
            <a:ext cx="4260303" cy="2160240"/>
          </a:xfrm>
          <a:prstGeom prst="cloudCallout">
            <a:avLst>
              <a:gd name="adj1" fmla="val -63109"/>
              <a:gd name="adj2" fmla="val 150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Какие вы молодцы! Спасибо, что помогали мне в этом нелегком путешествии!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А вот мой дом виднеется! Пойдемте скорее!</a:t>
            </a:r>
          </a:p>
        </p:txBody>
      </p:sp>
    </p:spTree>
    <p:extLst>
      <p:ext uri="{BB962C8B-B14F-4D97-AF65-F5344CB8AC3E}">
        <p14:creationId xmlns:p14="http://schemas.microsoft.com/office/powerpoint/2010/main" val="19789469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47" b="95093" l="10000" r="90000">
                        <a14:foregroundMark x1="44634" y1="32493" x2="44634" y2="32493"/>
                        <a14:foregroundMark x1="44024" y1="27719" x2="44024" y2="27719"/>
                        <a14:foregroundMark x1="40000" y1="25597" x2="40000" y2="25597"/>
                        <a14:foregroundMark x1="39024" y1="28912" x2="39024" y2="28912"/>
                        <a14:foregroundMark x1="40854" y1="31300" x2="40854" y2="31300"/>
                        <a14:foregroundMark x1="62805" y1="24005" x2="62805" y2="24005"/>
                        <a14:foregroundMark x1="57439" y1="21220" x2="57439" y2="21220"/>
                        <a14:foregroundMark x1="60244" y1="25066" x2="60244" y2="25066"/>
                        <a14:foregroundMark x1="60244" y1="21353" x2="60244" y2="21353"/>
                        <a14:foregroundMark x1="63902" y1="36737" x2="63902" y2="36737"/>
                        <a14:foregroundMark x1="68537" y1="40053" x2="68537" y2="40053"/>
                        <a14:foregroundMark x1="65366" y1="45491" x2="65366" y2="45491"/>
                        <a14:foregroundMark x1="55000" y1="46817" x2="55000" y2="46817"/>
                        <a14:foregroundMark x1="47439" y1="45889" x2="47439" y2="45889"/>
                        <a14:foregroundMark x1="40854" y1="41777" x2="40854" y2="41777"/>
                        <a14:foregroundMark x1="44268" y1="38727" x2="44268" y2="38727"/>
                        <a14:foregroundMark x1="53293" y1="39257" x2="53293" y2="39257"/>
                        <a14:foregroundMark x1="57805" y1="39390" x2="57805" y2="39390"/>
                        <a14:foregroundMark x1="68049" y1="34085" x2="68049" y2="34085"/>
                        <a14:foregroundMark x1="67317" y1="31167" x2="67317" y2="31167"/>
                        <a14:foregroundMark x1="72439" y1="34085" x2="72439" y2="34085"/>
                        <a14:foregroundMark x1="71951" y1="40981" x2="71951" y2="40981"/>
                        <a14:foregroundMark x1="58415" y1="47878" x2="58415" y2="47878"/>
                        <a14:foregroundMark x1="51707" y1="49735" x2="51707" y2="49735"/>
                        <a14:foregroundMark x1="45488" y1="48939" x2="45488" y2="48939"/>
                        <a14:foregroundMark x1="40732" y1="46419" x2="40732" y2="46419"/>
                        <a14:foregroundMark x1="45000" y1="44297" x2="45000" y2="44297"/>
                        <a14:foregroundMark x1="52561" y1="63395" x2="52561" y2="63395"/>
                        <a14:foregroundMark x1="51829" y1="58753" x2="51829" y2="58753"/>
                        <a14:foregroundMark x1="51098" y1="66313" x2="51098" y2="66313"/>
                        <a14:foregroundMark x1="55000" y1="65915" x2="55000" y2="65915"/>
                        <a14:foregroundMark x1="55732" y1="62467" x2="55732" y2="62467"/>
                        <a14:foregroundMark x1="50244" y1="60743" x2="50244" y2="60743"/>
                        <a14:foregroundMark x1="55244" y1="60345" x2="55244" y2="60345"/>
                        <a14:foregroundMark x1="52805" y1="56366" x2="52805" y2="56366"/>
                        <a14:foregroundMark x1="52073" y1="68037" x2="52073" y2="68037"/>
                        <a14:foregroundMark x1="54878" y1="68833" x2="54878" y2="68833"/>
                        <a14:foregroundMark x1="26463" y1="85013" x2="26463" y2="85013"/>
                        <a14:foregroundMark x1="23049" y1="86870" x2="23049" y2="86870"/>
                        <a14:foregroundMark x1="23415" y1="85411" x2="23415" y2="85411"/>
                        <a14:foregroundMark x1="50732" y1="46286" x2="50732" y2="46286"/>
                        <a14:foregroundMark x1="45854" y1="41379" x2="45854" y2="41379"/>
                        <a14:foregroundMark x1="51341" y1="36207" x2="51341" y2="36207"/>
                        <a14:foregroundMark x1="60610" y1="37798" x2="60610" y2="37798"/>
                        <a14:foregroundMark x1="61341" y1="35809" x2="61341" y2="35809"/>
                        <a14:foregroundMark x1="60976" y1="32891" x2="60976" y2="32891"/>
                        <a14:foregroundMark x1="62805" y1="33687" x2="62805" y2="33687"/>
                        <a14:foregroundMark x1="65610" y1="35411" x2="65610" y2="35411"/>
                        <a14:foregroundMark x1="62683" y1="39655" x2="62683" y2="39655"/>
                        <a14:foregroundMark x1="59512" y1="40584" x2="59512" y2="40584"/>
                        <a14:foregroundMark x1="60244" y1="43899" x2="60244" y2="43899"/>
                        <a14:foregroundMark x1="52927" y1="43236" x2="52927" y2="43236"/>
                        <a14:foregroundMark x1="49024" y1="40981" x2="49024" y2="40981"/>
                        <a14:foregroundMark x1="56829" y1="44430" x2="56829" y2="44430"/>
                        <a14:foregroundMark x1="63780" y1="42175" x2="63780" y2="42175"/>
                        <a14:foregroundMark x1="68780" y1="45093" x2="68780" y2="45093"/>
                        <a14:foregroundMark x1="61098" y1="48541" x2="61098" y2="48541"/>
                        <a14:foregroundMark x1="57561" y1="49867" x2="57561" y2="49867"/>
                        <a14:foregroundMark x1="53902" y1="57958" x2="53902" y2="57958"/>
                        <a14:foregroundMark x1="56098" y1="57958" x2="56098" y2="57958"/>
                        <a14:foregroundMark x1="45854" y1="29045" x2="45854" y2="29045"/>
                        <a14:foregroundMark x1="63415" y1="27321" x2="63415" y2="27321"/>
                        <a14:foregroundMark x1="48659" y1="36605" x2="48659" y2="36605"/>
                        <a14:foregroundMark x1="69878" y1="36737" x2="69878" y2="36737"/>
                        <a14:foregroundMark x1="67317" y1="37931" x2="67317" y2="37931"/>
                        <a14:foregroundMark x1="66585" y1="42838" x2="66585" y2="42838"/>
                        <a14:foregroundMark x1="71220" y1="37931" x2="71220" y2="37931"/>
                        <a14:foregroundMark x1="42073" y1="44297" x2="42073" y2="442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2576" y="3573016"/>
            <a:ext cx="3729151" cy="3429000"/>
          </a:xfrm>
          <a:prstGeom prst="rect">
            <a:avLst/>
          </a:prstGeom>
        </p:spPr>
      </p:pic>
      <p:sp>
        <p:nvSpPr>
          <p:cNvPr id="3" name="Выноска-облако 2">
            <a:hlinkClick r:id="rId5"/>
          </p:cNvPr>
          <p:cNvSpPr/>
          <p:nvPr/>
        </p:nvSpPr>
        <p:spPr>
          <a:xfrm>
            <a:off x="3148445" y="2420888"/>
            <a:ext cx="4032448" cy="2304256"/>
          </a:xfrm>
          <a:prstGeom prst="cloudCallout">
            <a:avLst>
              <a:gd name="adj1" fmla="val -79174"/>
              <a:gd name="adj2" fmla="val 53236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srgbClr val="000000"/>
                </a:solidFill>
                <a:latin typeface="Arial"/>
                <a:cs typeface="Arial"/>
              </a:rPr>
              <a:t>Наконец мы дома!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srgbClr val="000000"/>
                </a:solidFill>
                <a:latin typeface="Arial"/>
                <a:cs typeface="Arial"/>
              </a:rPr>
              <a:t>Не знаю как вы, а я устал, но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>
                <a:solidFill>
                  <a:srgbClr val="000000"/>
                </a:solidFill>
                <a:latin typeface="Arial"/>
                <a:cs typeface="Arial"/>
              </a:rPr>
              <a:t>путешествие мне понравилось! А тебе?</a:t>
            </a:r>
          </a:p>
        </p:txBody>
      </p:sp>
    </p:spTree>
    <p:extLst>
      <p:ext uri="{BB962C8B-B14F-4D97-AF65-F5344CB8AC3E}">
        <p14:creationId xmlns:p14="http://schemas.microsoft.com/office/powerpoint/2010/main" val="4108928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трелка вправо 15">
            <a:hlinkClick r:id="rId2" action="ppaction://hlinksldjump"/>
          </p:cNvPr>
          <p:cNvSpPr/>
          <p:nvPr/>
        </p:nvSpPr>
        <p:spPr>
          <a:xfrm>
            <a:off x="6874251" y="5733256"/>
            <a:ext cx="1656184" cy="864096"/>
          </a:xfrm>
          <a:prstGeom prst="rightArrow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Начать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53875" l="20183" r="899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846" t="19213" r="11047" b="43763"/>
          <a:stretch/>
        </p:blipFill>
        <p:spPr>
          <a:xfrm>
            <a:off x="-41192" y="420767"/>
            <a:ext cx="8495128" cy="460851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Relaxed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" name="Рисунок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545" b="87678" l="3467" r="984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91" y="1340768"/>
            <a:ext cx="2073229" cy="1166537"/>
          </a:xfrm>
          <a:prstGeom prst="rect">
            <a:avLst/>
          </a:prstGeom>
        </p:spPr>
      </p:pic>
      <p:pic>
        <p:nvPicPr>
          <p:cNvPr id="10" name="Рисунок 9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901" b="81315" l="4427" r="92813">
                        <a14:foregroundMark x1="16042" y1="26888" x2="16042" y2="26888"/>
                        <a14:foregroundMark x1="17188" y1="27083" x2="17188" y2="27083"/>
                        <a14:foregroundMark x1="16198" y1="30273" x2="16198" y2="30273"/>
                        <a14:foregroundMark x1="16042" y1="28906" x2="16042" y2="28906"/>
                        <a14:foregroundMark x1="13333" y1="27083" x2="13333" y2="27083"/>
                        <a14:foregroundMark x1="10885" y1="33333" x2="10885" y2="33333"/>
                        <a14:foregroundMark x1="24479" y1="28711" x2="24479" y2="28711"/>
                        <a14:foregroundMark x1="27552" y1="30534" x2="27552" y2="30534"/>
                        <a14:foregroundMark x1="29010" y1="36589" x2="29010" y2="36589"/>
                        <a14:foregroundMark x1="31094" y1="38802" x2="31094" y2="38802"/>
                        <a14:foregroundMark x1="21563" y1="30078" x2="21563" y2="30078"/>
                        <a14:foregroundMark x1="22031" y1="30273" x2="22031" y2="30273"/>
                        <a14:foregroundMark x1="26250" y1="28060" x2="26250" y2="28060"/>
                        <a14:foregroundMark x1="27708" y1="27474" x2="27708" y2="27474"/>
                        <a14:foregroundMark x1="32083" y1="28516" x2="32083" y2="28516"/>
                        <a14:foregroundMark x1="32865" y1="28516" x2="32865" y2="28516"/>
                        <a14:foregroundMark x1="34167" y1="27083" x2="34167" y2="27083"/>
                        <a14:foregroundMark x1="42552" y1="35938" x2="42552" y2="35938"/>
                        <a14:foregroundMark x1="44010" y1="35742" x2="44010" y2="35742"/>
                        <a14:foregroundMark x1="45156" y1="34375" x2="45156" y2="34375"/>
                        <a14:foregroundMark x1="37552" y1="27669" x2="37552" y2="27669"/>
                        <a14:foregroundMark x1="49688" y1="41406" x2="49688" y2="41406"/>
                        <a14:foregroundMark x1="51927" y1="38802" x2="51927" y2="38802"/>
                        <a14:foregroundMark x1="55000" y1="38802" x2="55000" y2="38802"/>
                        <a14:foregroundMark x1="55156" y1="39583" x2="55156" y2="39583"/>
                        <a14:foregroundMark x1="57135" y1="41602" x2="57135" y2="41602"/>
                        <a14:foregroundMark x1="58542" y1="36784" x2="58542" y2="36784"/>
                        <a14:foregroundMark x1="57292" y1="32552" x2="57292" y2="32552"/>
                        <a14:foregroundMark x1="55833" y1="30729" x2="55833" y2="30729"/>
                        <a14:foregroundMark x1="54531" y1="29492" x2="54531" y2="29492"/>
                        <a14:foregroundMark x1="55833" y1="36133" x2="55833" y2="36133"/>
                        <a14:foregroundMark x1="54531" y1="34375" x2="54531" y2="34375"/>
                        <a14:foregroundMark x1="53073" y1="33529" x2="53073" y2="33529"/>
                        <a14:foregroundMark x1="57292" y1="33333" x2="57292" y2="33333"/>
                        <a14:foregroundMark x1="58542" y1="33333" x2="58542" y2="33333"/>
                        <a14:foregroundMark x1="61146" y1="31510" x2="61146" y2="31510"/>
                        <a14:foregroundMark x1="61823" y1="31120" x2="61823" y2="31120"/>
                        <a14:foregroundMark x1="63073" y1="30534" x2="63073" y2="30534"/>
                        <a14:foregroundMark x1="64531" y1="29297" x2="64531" y2="29297"/>
                        <a14:foregroundMark x1="66510" y1="27865" x2="66510" y2="27865"/>
                        <a14:foregroundMark x1="67292" y1="28060" x2="67292" y2="28060"/>
                        <a14:foregroundMark x1="68594" y1="27474" x2="68594" y2="27474"/>
                        <a14:foregroundMark x1="70677" y1="33529" x2="70677" y2="33529"/>
                        <a14:foregroundMark x1="71979" y1="34570" x2="71979" y2="34570"/>
                        <a14:foregroundMark x1="75208" y1="30078" x2="75208" y2="30078"/>
                        <a14:foregroundMark x1="76354" y1="27865" x2="76354" y2="27865"/>
                        <a14:foregroundMark x1="79271" y1="58203" x2="79271" y2="58203"/>
                        <a14:foregroundMark x1="83125" y1="54753" x2="83125" y2="54753"/>
                        <a14:foregroundMark x1="82969" y1="64063" x2="82969" y2="64063"/>
                        <a14:foregroundMark x1="76042" y1="67708" x2="76042" y2="67708"/>
                        <a14:foregroundMark x1="72604" y1="67448" x2="72604" y2="67448"/>
                        <a14:foregroundMark x1="69531" y1="68099" x2="69531" y2="68099"/>
                        <a14:foregroundMark x1="64531" y1="70508" x2="64063" y2="70703"/>
                        <a14:foregroundMark x1="60833" y1="71745" x2="60833" y2="71745"/>
                        <a14:foregroundMark x1="58542" y1="71940" x2="58542" y2="71940"/>
                        <a14:foregroundMark x1="50156" y1="73763" x2="50156" y2="73763"/>
                        <a14:foregroundMark x1="47760" y1="74154" x2="47760" y2="74154"/>
                        <a14:foregroundMark x1="40469" y1="74154" x2="39844" y2="74154"/>
                        <a14:foregroundMark x1="31563" y1="71094" x2="31563" y2="71094"/>
                        <a14:foregroundMark x1="27552" y1="69076" x2="27552" y2="69076"/>
                        <a14:foregroundMark x1="23646" y1="67057" x2="23646" y2="67057"/>
                        <a14:foregroundMark x1="16198" y1="62826" x2="16198" y2="62826"/>
                        <a14:foregroundMark x1="13333" y1="59570" x2="13333" y2="59570"/>
                        <a14:foregroundMark x1="15885" y1="55339" x2="15885" y2="55339"/>
                        <a14:foregroundMark x1="15260" y1="54167" x2="15260" y2="54167"/>
                        <a14:foregroundMark x1="15260" y1="54167" x2="15260" y2="54167"/>
                        <a14:foregroundMark x1="20417" y1="59570" x2="20417" y2="59570"/>
                        <a14:foregroundMark x1="25104" y1="60807" x2="25104" y2="60807"/>
                        <a14:foregroundMark x1="28490" y1="58398" x2="28490" y2="58398"/>
                        <a14:foregroundMark x1="75052" y1="52734" x2="75052" y2="52734"/>
                        <a14:foregroundMark x1="77292" y1="50326" x2="77292" y2="50326"/>
                        <a14:foregroundMark x1="72604" y1="48893" x2="72604" y2="48893"/>
                        <a14:foregroundMark x1="74740" y1="49089" x2="74740" y2="49089"/>
                        <a14:foregroundMark x1="70521" y1="42253" x2="70521" y2="42253"/>
                        <a14:foregroundMark x1="68281" y1="42253" x2="68281" y2="42253"/>
                        <a14:foregroundMark x1="69740" y1="42448" x2="69740" y2="42448"/>
                        <a14:foregroundMark x1="72813" y1="41602" x2="72813" y2="41602"/>
                        <a14:foregroundMark x1="70052" y1="43034" x2="70052" y2="43034"/>
                        <a14:foregroundMark x1="91510" y1="49089" x2="91510" y2="49089"/>
                        <a14:foregroundMark x1="89271" y1="51693" x2="89271" y2="51693"/>
                        <a14:foregroundMark x1="85417" y1="53320" x2="85417" y2="53320"/>
                        <a14:foregroundMark x1="84740" y1="45638" x2="84740" y2="45638"/>
                        <a14:foregroundMark x1="87188" y1="52539" x2="87188" y2="52539"/>
                        <a14:foregroundMark x1="87344" y1="57357" x2="87344" y2="57357"/>
                        <a14:foregroundMark x1="12031" y1="60417" x2="12031" y2="60417"/>
                        <a14:foregroundMark x1="12031" y1="60417" x2="12031" y2="60417"/>
                        <a14:foregroundMark x1="11198" y1="56966" x2="11198" y2="56966"/>
                        <a14:foregroundMark x1="11875" y1="60026" x2="11875" y2="60026"/>
                        <a14:foregroundMark x1="11510" y1="54362" x2="11510" y2="54362"/>
                        <a14:foregroundMark x1="10729" y1="54167" x2="10729" y2="54167"/>
                        <a14:foregroundMark x1="10885" y1="58594" x2="10885" y2="58594"/>
                        <a14:foregroundMark x1="11354" y1="63411" x2="11354" y2="63411"/>
                        <a14:foregroundMark x1="13333" y1="67057" x2="13333" y2="67057"/>
                        <a14:foregroundMark x1="13958" y1="67253" x2="13958" y2="67253"/>
                        <a14:foregroundMark x1="16406" y1="68294" x2="16406" y2="68294"/>
                        <a14:foregroundMark x1="18958" y1="69922" x2="18958" y2="69922"/>
                        <a14:foregroundMark x1="21719" y1="71484" x2="21719" y2="71484"/>
                        <a14:foregroundMark x1="24792" y1="72526" x2="24792" y2="72526"/>
                        <a14:foregroundMark x1="27865" y1="74544" x2="27865" y2="74544"/>
                        <a14:foregroundMark x1="31406" y1="75326" x2="31406" y2="75326"/>
                        <a14:foregroundMark x1="34479" y1="75130" x2="34479" y2="75130"/>
                        <a14:foregroundMark x1="37083" y1="75326" x2="37083" y2="75326"/>
                        <a14:foregroundMark x1="38854" y1="76172" x2="38854" y2="76172"/>
                        <a14:foregroundMark x1="41250" y1="76758" x2="41250" y2="76758"/>
                        <a14:foregroundMark x1="43385" y1="76758" x2="43385" y2="76758"/>
                        <a14:foregroundMark x1="44688" y1="76563" x2="44688" y2="76563"/>
                        <a14:foregroundMark x1="45625" y1="76563" x2="45625" y2="76563"/>
                        <a14:foregroundMark x1="48698" y1="76367" x2="48698" y2="76367"/>
                        <a14:foregroundMark x1="45000" y1="76563" x2="45000" y2="76563"/>
                        <a14:foregroundMark x1="46771" y1="77995" x2="46771" y2="77995"/>
                        <a14:foregroundMark x1="50313" y1="78581" x2="50313" y2="78581"/>
                        <a14:foregroundMark x1="52760" y1="78385" x2="52760" y2="78385"/>
                        <a14:foregroundMark x1="54688" y1="78385" x2="54688" y2="78385"/>
                        <a14:foregroundMark x1="57448" y1="78385" x2="57448" y2="78385"/>
                        <a14:foregroundMark x1="60156" y1="78581" x2="60156" y2="78581"/>
                        <a14:foregroundMark x1="64688" y1="77604" x2="64688" y2="77604"/>
                        <a14:foregroundMark x1="66667" y1="74935" x2="66667" y2="74935"/>
                        <a14:foregroundMark x1="69531" y1="74544" x2="69531" y2="74544"/>
                        <a14:foregroundMark x1="72813" y1="73112" x2="72813" y2="73112"/>
                        <a14:foregroundMark x1="76510" y1="73307" x2="76510" y2="73307"/>
                        <a14:foregroundMark x1="78125" y1="71484" x2="78125" y2="71484"/>
                        <a14:foregroundMark x1="82188" y1="68880" x2="82188" y2="68880"/>
                        <a14:foregroundMark x1="84271" y1="67057" x2="84271" y2="67057"/>
                        <a14:foregroundMark x1="85052" y1="65234" x2="85052" y2="65234"/>
                        <a14:foregroundMark x1="87500" y1="62435" x2="87500" y2="62435"/>
                        <a14:foregroundMark x1="88490" y1="61003" x2="88490" y2="61003"/>
                        <a14:foregroundMark x1="90417" y1="57357" x2="90417" y2="57357"/>
                        <a14:foregroundMark x1="91719" y1="56380" x2="91719" y2="56380"/>
                        <a14:foregroundMark x1="14583" y1="25846" x2="14583" y2="25846"/>
                        <a14:foregroundMark x1="12344" y1="65885" x2="12344" y2="65885"/>
                        <a14:foregroundMark x1="36406" y1="50911" x2="36406" y2="50911"/>
                        <a14:foregroundMark x1="39323" y1="41016" x2="39323" y2="41016"/>
                        <a14:foregroundMark x1="64531" y1="40625" x2="64531" y2="40625"/>
                        <a14:foregroundMark x1="8646" y1="59180" x2="8646" y2="59180"/>
                        <a14:foregroundMark x1="8281" y1="60612" x2="8281" y2="60612"/>
                        <a14:foregroundMark x1="6823" y1="59375" x2="6823" y2="59375"/>
                        <a14:foregroundMark x1="7344" y1="55729" x2="7344" y2="55729"/>
                        <a14:foregroundMark x1="8646" y1="53971" x2="8646" y2="53971"/>
                        <a14:foregroundMark x1="9896" y1="52148" x2="9896" y2="52148"/>
                        <a14:foregroundMark x1="8490" y1="54557" x2="8490" y2="54557"/>
                        <a14:foregroundMark x1="8802" y1="51888" x2="8802" y2="51888"/>
                        <a14:foregroundMark x1="6510" y1="58984" x2="6510" y2="58984"/>
                        <a14:foregroundMark x1="7344" y1="61003" x2="7344" y2="61003"/>
                        <a14:foregroundMark x1="4896" y1="60807" x2="4896" y2="60807"/>
                        <a14:foregroundMark x1="7187" y1="63021" x2="7187" y2="63021"/>
                        <a14:foregroundMark x1="9740" y1="64063" x2="9740" y2="64063"/>
                        <a14:foregroundMark x1="8125" y1="62826" x2="8125" y2="62826"/>
                        <a14:foregroundMark x1="6510" y1="62240" x2="6510" y2="62240"/>
                        <a14:foregroundMark x1="5417" y1="62240" x2="5417" y2="62240"/>
                        <a14:foregroundMark x1="7656" y1="63607" x2="7656" y2="63607"/>
                        <a14:foregroundMark x1="4896" y1="55143" x2="4896" y2="55143"/>
                        <a14:foregroundMark x1="8125" y1="52344" x2="8125" y2="52344"/>
                        <a14:foregroundMark x1="10885" y1="48307" x2="10885" y2="48307"/>
                        <a14:foregroundMark x1="10885" y1="49284" x2="10885" y2="49284"/>
                        <a14:foregroundMark x1="11042" y1="49284" x2="11042" y2="49284"/>
                        <a14:foregroundMark x1="11510" y1="48893" x2="11510" y2="48893"/>
                        <a14:foregroundMark x1="43385" y1="15755" x2="43385" y2="15755"/>
                        <a14:foregroundMark x1="90885" y1="52930" x2="90885" y2="52930"/>
                        <a14:foregroundMark x1="90729" y1="52344" x2="90729" y2="52344"/>
                        <a14:foregroundMark x1="91719" y1="51302" x2="91719" y2="51302"/>
                        <a14:foregroundMark x1="24167" y1="24674" x2="24167" y2="24674"/>
                        <a14:foregroundMark x1="35313" y1="24870" x2="35313" y2="24870"/>
                        <a14:foregroundMark x1="18177" y1="25456" x2="18177" y2="254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56" y="3068960"/>
            <a:ext cx="1330154" cy="1064123"/>
          </a:xfrm>
          <a:prstGeom prst="rect">
            <a:avLst/>
          </a:prstGeom>
        </p:spPr>
      </p:pic>
      <p:pic>
        <p:nvPicPr>
          <p:cNvPr id="12" name="Рисунок 11">
            <a:hlinkClick r:id="rId11" action="ppaction://hlinksldjump"/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89731" l="9684" r="896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5090" r="14545" b="11002"/>
          <a:stretch/>
        </p:blipFill>
        <p:spPr>
          <a:xfrm rot="20763143">
            <a:off x="3953081" y="2405443"/>
            <a:ext cx="1259716" cy="993483"/>
          </a:xfrm>
          <a:prstGeom prst="rect">
            <a:avLst/>
          </a:prstGeom>
          <a:scene3d>
            <a:camera prst="perspectiveBelow"/>
            <a:lightRig rig="threePt" dir="t"/>
          </a:scene3d>
          <a:sp3d>
            <a:bevelT w="139700" prst="cross"/>
          </a:sp3d>
        </p:spPr>
      </p:pic>
      <p:pic>
        <p:nvPicPr>
          <p:cNvPr id="13" name="Рисунок 12">
            <a:hlinkClick r:id="rId14" action="ppaction://hlinksldjump"/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76429" l="10000" r="100000">
                        <a14:backgroundMark x1="64714" y1="65857" x2="64714" y2="65857"/>
                        <a14:backgroundMark x1="66714" y1="62429" x2="66714" y2="62429"/>
                        <a14:backgroundMark x1="72571" y1="61857" x2="72571" y2="61857"/>
                        <a14:backgroundMark x1="73000" y1="69143" x2="73000" y2="69143"/>
                        <a14:backgroundMark x1="87714" y1="60000" x2="87714" y2="60000"/>
                        <a14:backgroundMark x1="90857" y1="57143" x2="90857" y2="57143"/>
                        <a14:backgroundMark x1="92571" y1="59000" x2="92571" y2="59000"/>
                        <a14:backgroundMark x1="96714" y1="54571" x2="96714" y2="54571"/>
                        <a14:backgroundMark x1="75571" y1="64143" x2="75571" y2="64143"/>
                        <a14:backgroundMark x1="78857" y1="65143" x2="78857" y2="65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33" t="12718" r="685" b="28227"/>
          <a:stretch/>
        </p:blipFill>
        <p:spPr>
          <a:xfrm>
            <a:off x="4837792" y="2439605"/>
            <a:ext cx="1772816" cy="1153241"/>
          </a:xfrm>
          <a:prstGeom prst="rect">
            <a:avLst/>
          </a:prstGeom>
        </p:spPr>
      </p:pic>
      <p:pic>
        <p:nvPicPr>
          <p:cNvPr id="14" name="Рисунок 13">
            <a:hlinkClick r:id="rId17" action="ppaction://hlinksldjump"/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04" b="13092"/>
          <a:stretch/>
        </p:blipFill>
        <p:spPr>
          <a:xfrm>
            <a:off x="5724200" y="1796307"/>
            <a:ext cx="1709664" cy="9439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1945" b="85489" l="19219" r="86042">
                        <a14:foregroundMark x1="30625" y1="36032" x2="30625" y2="36032"/>
                        <a14:foregroundMark x1="28646" y1="35242" x2="28646" y2="35242"/>
                        <a14:foregroundMark x1="27135" y1="35538" x2="27135" y2="35538"/>
                        <a14:foregroundMark x1="26042" y1="36328" x2="26042" y2="36328"/>
                        <a14:foregroundMark x1="29115" y1="39191" x2="29115" y2="39191"/>
                        <a14:foregroundMark x1="30625" y1="40079" x2="30625" y2="40079"/>
                        <a14:foregroundMark x1="31667" y1="40375" x2="31667" y2="40375"/>
                        <a14:foregroundMark x1="33021" y1="40375" x2="33021" y2="40375"/>
                        <a14:foregroundMark x1="34844" y1="40079" x2="34844" y2="40079"/>
                        <a14:foregroundMark x1="35781" y1="41560" x2="35781" y2="41560"/>
                        <a14:foregroundMark x1="36042" y1="44719" x2="36042" y2="44719"/>
                        <a14:foregroundMark x1="35781" y1="48963" x2="35781" y2="48963"/>
                        <a14:foregroundMark x1="35156" y1="50148" x2="35156" y2="50148"/>
                        <a14:foregroundMark x1="80781" y1="30602" x2="80781" y2="30602"/>
                        <a14:foregroundMark x1="83021" y1="30898" x2="83021" y2="308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867406"/>
            <a:ext cx="1438835" cy="75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623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53875" l="20183" r="899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846" t="19213" r="11047" b="43763"/>
          <a:stretch/>
        </p:blipFill>
        <p:spPr>
          <a:xfrm>
            <a:off x="-41192" y="420767"/>
            <a:ext cx="8495128" cy="460851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Relaxed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901" b="81315" l="4427" r="92813">
                        <a14:foregroundMark x1="16042" y1="26888" x2="16042" y2="26888"/>
                        <a14:foregroundMark x1="17188" y1="27083" x2="17188" y2="27083"/>
                        <a14:foregroundMark x1="16198" y1="30273" x2="16198" y2="30273"/>
                        <a14:foregroundMark x1="16042" y1="28906" x2="16042" y2="28906"/>
                        <a14:foregroundMark x1="13333" y1="27083" x2="13333" y2="27083"/>
                        <a14:foregroundMark x1="10885" y1="33333" x2="10885" y2="33333"/>
                        <a14:foregroundMark x1="24479" y1="28711" x2="24479" y2="28711"/>
                        <a14:foregroundMark x1="27552" y1="30534" x2="27552" y2="30534"/>
                        <a14:foregroundMark x1="29010" y1="36589" x2="29010" y2="36589"/>
                        <a14:foregroundMark x1="31094" y1="38802" x2="31094" y2="38802"/>
                        <a14:foregroundMark x1="21563" y1="30078" x2="21563" y2="30078"/>
                        <a14:foregroundMark x1="22031" y1="30273" x2="22031" y2="30273"/>
                        <a14:foregroundMark x1="26250" y1="28060" x2="26250" y2="28060"/>
                        <a14:foregroundMark x1="27708" y1="27474" x2="27708" y2="27474"/>
                        <a14:foregroundMark x1="32083" y1="28516" x2="32083" y2="28516"/>
                        <a14:foregroundMark x1="32865" y1="28516" x2="32865" y2="28516"/>
                        <a14:foregroundMark x1="34167" y1="27083" x2="34167" y2="27083"/>
                        <a14:foregroundMark x1="42552" y1="35938" x2="42552" y2="35938"/>
                        <a14:foregroundMark x1="44010" y1="35742" x2="44010" y2="35742"/>
                        <a14:foregroundMark x1="45156" y1="34375" x2="45156" y2="34375"/>
                        <a14:foregroundMark x1="37552" y1="27669" x2="37552" y2="27669"/>
                        <a14:foregroundMark x1="49688" y1="41406" x2="49688" y2="41406"/>
                        <a14:foregroundMark x1="51927" y1="38802" x2="51927" y2="38802"/>
                        <a14:foregroundMark x1="55000" y1="38802" x2="55000" y2="38802"/>
                        <a14:foregroundMark x1="55156" y1="39583" x2="55156" y2="39583"/>
                        <a14:foregroundMark x1="57135" y1="41602" x2="57135" y2="41602"/>
                        <a14:foregroundMark x1="58542" y1="36784" x2="58542" y2="36784"/>
                        <a14:foregroundMark x1="57292" y1="32552" x2="57292" y2="32552"/>
                        <a14:foregroundMark x1="55833" y1="30729" x2="55833" y2="30729"/>
                        <a14:foregroundMark x1="54531" y1="29492" x2="54531" y2="29492"/>
                        <a14:foregroundMark x1="55833" y1="36133" x2="55833" y2="36133"/>
                        <a14:foregroundMark x1="54531" y1="34375" x2="54531" y2="34375"/>
                        <a14:foregroundMark x1="53073" y1="33529" x2="53073" y2="33529"/>
                        <a14:foregroundMark x1="57292" y1="33333" x2="57292" y2="33333"/>
                        <a14:foregroundMark x1="58542" y1="33333" x2="58542" y2="33333"/>
                        <a14:foregroundMark x1="61146" y1="31510" x2="61146" y2="31510"/>
                        <a14:foregroundMark x1="61823" y1="31120" x2="61823" y2="31120"/>
                        <a14:foregroundMark x1="63073" y1="30534" x2="63073" y2="30534"/>
                        <a14:foregroundMark x1="64531" y1="29297" x2="64531" y2="29297"/>
                        <a14:foregroundMark x1="66510" y1="27865" x2="66510" y2="27865"/>
                        <a14:foregroundMark x1="67292" y1="28060" x2="67292" y2="28060"/>
                        <a14:foregroundMark x1="68594" y1="27474" x2="68594" y2="27474"/>
                        <a14:foregroundMark x1="70677" y1="33529" x2="70677" y2="33529"/>
                        <a14:foregroundMark x1="71979" y1="34570" x2="71979" y2="34570"/>
                        <a14:foregroundMark x1="75208" y1="30078" x2="75208" y2="30078"/>
                        <a14:foregroundMark x1="76354" y1="27865" x2="76354" y2="27865"/>
                        <a14:foregroundMark x1="79271" y1="58203" x2="79271" y2="58203"/>
                        <a14:foregroundMark x1="83125" y1="54753" x2="83125" y2="54753"/>
                        <a14:foregroundMark x1="82969" y1="64063" x2="82969" y2="64063"/>
                        <a14:foregroundMark x1="76042" y1="67708" x2="76042" y2="67708"/>
                        <a14:foregroundMark x1="72604" y1="67448" x2="72604" y2="67448"/>
                        <a14:foregroundMark x1="69531" y1="68099" x2="69531" y2="68099"/>
                        <a14:foregroundMark x1="64531" y1="70508" x2="64063" y2="70703"/>
                        <a14:foregroundMark x1="60833" y1="71745" x2="60833" y2="71745"/>
                        <a14:foregroundMark x1="58542" y1="71940" x2="58542" y2="71940"/>
                        <a14:foregroundMark x1="50156" y1="73763" x2="50156" y2="73763"/>
                        <a14:foregroundMark x1="47760" y1="74154" x2="47760" y2="74154"/>
                        <a14:foregroundMark x1="40469" y1="74154" x2="39844" y2="74154"/>
                        <a14:foregroundMark x1="31563" y1="71094" x2="31563" y2="71094"/>
                        <a14:foregroundMark x1="27552" y1="69076" x2="27552" y2="69076"/>
                        <a14:foregroundMark x1="23646" y1="67057" x2="23646" y2="67057"/>
                        <a14:foregroundMark x1="16198" y1="62826" x2="16198" y2="62826"/>
                        <a14:foregroundMark x1="13333" y1="59570" x2="13333" y2="59570"/>
                        <a14:foregroundMark x1="15885" y1="55339" x2="15885" y2="55339"/>
                        <a14:foregroundMark x1="15260" y1="54167" x2="15260" y2="54167"/>
                        <a14:foregroundMark x1="15260" y1="54167" x2="15260" y2="54167"/>
                        <a14:foregroundMark x1="20417" y1="59570" x2="20417" y2="59570"/>
                        <a14:foregroundMark x1="25104" y1="60807" x2="25104" y2="60807"/>
                        <a14:foregroundMark x1="28490" y1="58398" x2="28490" y2="58398"/>
                        <a14:foregroundMark x1="75052" y1="52734" x2="75052" y2="52734"/>
                        <a14:foregroundMark x1="77292" y1="50326" x2="77292" y2="50326"/>
                        <a14:foregroundMark x1="72604" y1="48893" x2="72604" y2="48893"/>
                        <a14:foregroundMark x1="74740" y1="49089" x2="74740" y2="49089"/>
                        <a14:foregroundMark x1="70521" y1="42253" x2="70521" y2="42253"/>
                        <a14:foregroundMark x1="68281" y1="42253" x2="68281" y2="42253"/>
                        <a14:foregroundMark x1="69740" y1="42448" x2="69740" y2="42448"/>
                        <a14:foregroundMark x1="72813" y1="41602" x2="72813" y2="41602"/>
                        <a14:foregroundMark x1="70052" y1="43034" x2="70052" y2="43034"/>
                        <a14:foregroundMark x1="91510" y1="49089" x2="91510" y2="49089"/>
                        <a14:foregroundMark x1="89271" y1="51693" x2="89271" y2="51693"/>
                        <a14:foregroundMark x1="85417" y1="53320" x2="85417" y2="53320"/>
                        <a14:foregroundMark x1="84740" y1="45638" x2="84740" y2="45638"/>
                        <a14:foregroundMark x1="87188" y1="52539" x2="87188" y2="52539"/>
                        <a14:foregroundMark x1="87344" y1="57357" x2="87344" y2="57357"/>
                        <a14:foregroundMark x1="12031" y1="60417" x2="12031" y2="60417"/>
                        <a14:foregroundMark x1="12031" y1="60417" x2="12031" y2="60417"/>
                        <a14:foregroundMark x1="11198" y1="56966" x2="11198" y2="56966"/>
                        <a14:foregroundMark x1="11875" y1="60026" x2="11875" y2="60026"/>
                        <a14:foregroundMark x1="11510" y1="54362" x2="11510" y2="54362"/>
                        <a14:foregroundMark x1="10729" y1="54167" x2="10729" y2="54167"/>
                        <a14:foregroundMark x1="10885" y1="58594" x2="10885" y2="58594"/>
                        <a14:foregroundMark x1="11354" y1="63411" x2="11354" y2="63411"/>
                        <a14:foregroundMark x1="13333" y1="67057" x2="13333" y2="67057"/>
                        <a14:foregroundMark x1="13958" y1="67253" x2="13958" y2="67253"/>
                        <a14:foregroundMark x1="16406" y1="68294" x2="16406" y2="68294"/>
                        <a14:foregroundMark x1="18958" y1="69922" x2="18958" y2="69922"/>
                        <a14:foregroundMark x1="21719" y1="71484" x2="21719" y2="71484"/>
                        <a14:foregroundMark x1="24792" y1="72526" x2="24792" y2="72526"/>
                        <a14:foregroundMark x1="27865" y1="74544" x2="27865" y2="74544"/>
                        <a14:foregroundMark x1="31406" y1="75326" x2="31406" y2="75326"/>
                        <a14:foregroundMark x1="34479" y1="75130" x2="34479" y2="75130"/>
                        <a14:foregroundMark x1="37083" y1="75326" x2="37083" y2="75326"/>
                        <a14:foregroundMark x1="38854" y1="76172" x2="38854" y2="76172"/>
                        <a14:foregroundMark x1="41250" y1="76758" x2="41250" y2="76758"/>
                        <a14:foregroundMark x1="43385" y1="76758" x2="43385" y2="76758"/>
                        <a14:foregroundMark x1="44688" y1="76563" x2="44688" y2="76563"/>
                        <a14:foregroundMark x1="45625" y1="76563" x2="45625" y2="76563"/>
                        <a14:foregroundMark x1="48698" y1="76367" x2="48698" y2="76367"/>
                        <a14:foregroundMark x1="45000" y1="76563" x2="45000" y2="76563"/>
                        <a14:foregroundMark x1="46771" y1="77995" x2="46771" y2="77995"/>
                        <a14:foregroundMark x1="50313" y1="78581" x2="50313" y2="78581"/>
                        <a14:foregroundMark x1="52760" y1="78385" x2="52760" y2="78385"/>
                        <a14:foregroundMark x1="54688" y1="78385" x2="54688" y2="78385"/>
                        <a14:foregroundMark x1="57448" y1="78385" x2="57448" y2="78385"/>
                        <a14:foregroundMark x1="60156" y1="78581" x2="60156" y2="78581"/>
                        <a14:foregroundMark x1="64688" y1="77604" x2="64688" y2="77604"/>
                        <a14:foregroundMark x1="66667" y1="74935" x2="66667" y2="74935"/>
                        <a14:foregroundMark x1="69531" y1="74544" x2="69531" y2="74544"/>
                        <a14:foregroundMark x1="72813" y1="73112" x2="72813" y2="73112"/>
                        <a14:foregroundMark x1="76510" y1="73307" x2="76510" y2="73307"/>
                        <a14:foregroundMark x1="78125" y1="71484" x2="78125" y2="71484"/>
                        <a14:foregroundMark x1="82188" y1="68880" x2="82188" y2="68880"/>
                        <a14:foregroundMark x1="84271" y1="67057" x2="84271" y2="67057"/>
                        <a14:foregroundMark x1="85052" y1="65234" x2="85052" y2="65234"/>
                        <a14:foregroundMark x1="87500" y1="62435" x2="87500" y2="62435"/>
                        <a14:foregroundMark x1="88490" y1="61003" x2="88490" y2="61003"/>
                        <a14:foregroundMark x1="90417" y1="57357" x2="90417" y2="57357"/>
                        <a14:foregroundMark x1="91719" y1="56380" x2="91719" y2="56380"/>
                        <a14:foregroundMark x1="14583" y1="25846" x2="14583" y2="25846"/>
                        <a14:foregroundMark x1="12344" y1="65885" x2="12344" y2="65885"/>
                        <a14:foregroundMark x1="36406" y1="50911" x2="36406" y2="50911"/>
                        <a14:foregroundMark x1="39323" y1="41016" x2="39323" y2="41016"/>
                        <a14:foregroundMark x1="64531" y1="40625" x2="64531" y2="40625"/>
                        <a14:foregroundMark x1="8646" y1="59180" x2="8646" y2="59180"/>
                        <a14:foregroundMark x1="8281" y1="60612" x2="8281" y2="60612"/>
                        <a14:foregroundMark x1="6823" y1="59375" x2="6823" y2="59375"/>
                        <a14:foregroundMark x1="7344" y1="55729" x2="7344" y2="55729"/>
                        <a14:foregroundMark x1="8646" y1="53971" x2="8646" y2="53971"/>
                        <a14:foregroundMark x1="9896" y1="52148" x2="9896" y2="52148"/>
                        <a14:foregroundMark x1="8490" y1="54557" x2="8490" y2="54557"/>
                        <a14:foregroundMark x1="8802" y1="51888" x2="8802" y2="51888"/>
                        <a14:foregroundMark x1="6510" y1="58984" x2="6510" y2="58984"/>
                        <a14:foregroundMark x1="7344" y1="61003" x2="7344" y2="61003"/>
                        <a14:foregroundMark x1="4896" y1="60807" x2="4896" y2="60807"/>
                        <a14:foregroundMark x1="7187" y1="63021" x2="7187" y2="63021"/>
                        <a14:foregroundMark x1="9740" y1="64063" x2="9740" y2="64063"/>
                        <a14:foregroundMark x1="8125" y1="62826" x2="8125" y2="62826"/>
                        <a14:foregroundMark x1="6510" y1="62240" x2="6510" y2="62240"/>
                        <a14:foregroundMark x1="5417" y1="62240" x2="5417" y2="62240"/>
                        <a14:foregroundMark x1="7656" y1="63607" x2="7656" y2="63607"/>
                        <a14:foregroundMark x1="4896" y1="55143" x2="4896" y2="55143"/>
                        <a14:foregroundMark x1="8125" y1="52344" x2="8125" y2="52344"/>
                        <a14:foregroundMark x1="10885" y1="48307" x2="10885" y2="48307"/>
                        <a14:foregroundMark x1="10885" y1="49284" x2="10885" y2="49284"/>
                        <a14:foregroundMark x1="11042" y1="49284" x2="11042" y2="49284"/>
                        <a14:foregroundMark x1="11510" y1="48893" x2="11510" y2="48893"/>
                        <a14:foregroundMark x1="43385" y1="15755" x2="43385" y2="15755"/>
                        <a14:foregroundMark x1="90885" y1="52930" x2="90885" y2="52930"/>
                        <a14:foregroundMark x1="90729" y1="52344" x2="90729" y2="52344"/>
                        <a14:foregroundMark x1="91719" y1="51302" x2="91719" y2="51302"/>
                        <a14:foregroundMark x1="24167" y1="24674" x2="24167" y2="24674"/>
                        <a14:foregroundMark x1="35313" y1="24870" x2="35313" y2="24870"/>
                        <a14:foregroundMark x1="18177" y1="25456" x2="18177" y2="254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974" y="3040075"/>
            <a:ext cx="1439331" cy="115146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89731" l="9684" r="896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5090" r="14545" b="11002"/>
          <a:stretch/>
        </p:blipFill>
        <p:spPr>
          <a:xfrm rot="20763143">
            <a:off x="3953081" y="2405443"/>
            <a:ext cx="1259716" cy="993483"/>
          </a:xfrm>
          <a:prstGeom prst="rect">
            <a:avLst/>
          </a:prstGeom>
          <a:scene3d>
            <a:camera prst="perspectiveBelow"/>
            <a:lightRig rig="threePt" dir="t"/>
          </a:scene3d>
          <a:sp3d>
            <a:bevelT w="139700" prst="cross"/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76429" l="10000" r="100000">
                        <a14:backgroundMark x1="64714" y1="65857" x2="64714" y2="65857"/>
                        <a14:backgroundMark x1="66714" y1="62429" x2="66714" y2="62429"/>
                        <a14:backgroundMark x1="72571" y1="61857" x2="72571" y2="61857"/>
                        <a14:backgroundMark x1="73000" y1="69143" x2="73000" y2="69143"/>
                        <a14:backgroundMark x1="87714" y1="60000" x2="87714" y2="60000"/>
                        <a14:backgroundMark x1="90857" y1="57143" x2="90857" y2="57143"/>
                        <a14:backgroundMark x1="92571" y1="59000" x2="92571" y2="59000"/>
                        <a14:backgroundMark x1="96714" y1="54571" x2="96714" y2="54571"/>
                        <a14:backgroundMark x1="75571" y1="64143" x2="75571" y2="64143"/>
                        <a14:backgroundMark x1="78857" y1="65143" x2="78857" y2="65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33" t="12718" r="685" b="28227"/>
          <a:stretch/>
        </p:blipFill>
        <p:spPr>
          <a:xfrm>
            <a:off x="4837792" y="2439605"/>
            <a:ext cx="1772816" cy="115324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04" b="13092"/>
          <a:stretch/>
        </p:blipFill>
        <p:spPr>
          <a:xfrm>
            <a:off x="5724200" y="1796307"/>
            <a:ext cx="1709664" cy="9439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Группа 5"/>
          <p:cNvGrpSpPr/>
          <p:nvPr/>
        </p:nvGrpSpPr>
        <p:grpSpPr>
          <a:xfrm>
            <a:off x="2120650" y="199255"/>
            <a:ext cx="4458382" cy="2525768"/>
            <a:chOff x="2051305" y="94866"/>
            <a:chExt cx="4458382" cy="2525768"/>
          </a:xfrm>
        </p:grpSpPr>
        <p:pic>
          <p:nvPicPr>
            <p:cNvPr id="7" name="Рисунок 6">
              <a:hlinkClick r:id="rId11" action="ppaction://hlinksldjump"/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10545" b="87678" l="3467" r="984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1305" y="420767"/>
              <a:ext cx="4392488" cy="2199867"/>
            </a:xfrm>
            <a:prstGeom prst="rect">
              <a:avLst/>
            </a:prstGeom>
          </p:spPr>
        </p:pic>
        <p:grpSp>
          <p:nvGrpSpPr>
            <p:cNvPr id="5" name="Группа 4"/>
            <p:cNvGrpSpPr/>
            <p:nvPr/>
          </p:nvGrpSpPr>
          <p:grpSpPr>
            <a:xfrm>
              <a:off x="3408102" y="94866"/>
              <a:ext cx="3101585" cy="520677"/>
              <a:chOff x="3408102" y="94866"/>
              <a:chExt cx="3101585" cy="520677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3408102" y="107242"/>
                <a:ext cx="2859379" cy="508301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" name="TextBox 1"/>
              <p:cNvSpPr txBox="1"/>
              <p:nvPr/>
            </p:nvSpPr>
            <p:spPr>
              <a:xfrm>
                <a:off x="3612120" y="94866"/>
                <a:ext cx="289756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/>
                  <a:t>Лес Алгоритмов </a:t>
                </a:r>
              </a:p>
            </p:txBody>
          </p:sp>
        </p:grpSp>
      </p:grpSp>
      <p:pic>
        <p:nvPicPr>
          <p:cNvPr id="15" name="Рисунок 14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1945" b="85489" l="19219" r="86042">
                        <a14:foregroundMark x1="30625" y1="36032" x2="30625" y2="36032"/>
                        <a14:foregroundMark x1="28646" y1="35242" x2="28646" y2="35242"/>
                        <a14:foregroundMark x1="27135" y1="35538" x2="27135" y2="35538"/>
                        <a14:foregroundMark x1="26042" y1="36328" x2="26042" y2="36328"/>
                        <a14:foregroundMark x1="29115" y1="39191" x2="29115" y2="39191"/>
                        <a14:foregroundMark x1="30625" y1="40079" x2="30625" y2="40079"/>
                        <a14:foregroundMark x1="31667" y1="40375" x2="31667" y2="40375"/>
                        <a14:foregroundMark x1="33021" y1="40375" x2="33021" y2="40375"/>
                        <a14:foregroundMark x1="34844" y1="40079" x2="34844" y2="40079"/>
                        <a14:foregroundMark x1="35781" y1="41560" x2="35781" y2="41560"/>
                        <a14:foregroundMark x1="36042" y1="44719" x2="36042" y2="44719"/>
                        <a14:foregroundMark x1="35781" y1="48963" x2="35781" y2="48963"/>
                        <a14:foregroundMark x1="35156" y1="50148" x2="35156" y2="50148"/>
                        <a14:foregroundMark x1="80781" y1="30602" x2="80781" y2="30602"/>
                        <a14:foregroundMark x1="83021" y1="30898" x2="83021" y2="308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3" y="1778578"/>
            <a:ext cx="1438835" cy="75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4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53875" l="20183" r="899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846" t="19213" r="11047" b="43763"/>
          <a:stretch/>
        </p:blipFill>
        <p:spPr>
          <a:xfrm>
            <a:off x="-41192" y="420767"/>
            <a:ext cx="8495128" cy="460851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Relaxed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545" b="87678" l="3467" r="984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91" y="1340768"/>
            <a:ext cx="2073229" cy="11665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901" b="81315" l="4427" r="92813">
                        <a14:foregroundMark x1="16042" y1="26888" x2="16042" y2="26888"/>
                        <a14:foregroundMark x1="17188" y1="27083" x2="17188" y2="27083"/>
                        <a14:foregroundMark x1="16198" y1="30273" x2="16198" y2="30273"/>
                        <a14:foregroundMark x1="16042" y1="28906" x2="16042" y2="28906"/>
                        <a14:foregroundMark x1="13333" y1="27083" x2="13333" y2="27083"/>
                        <a14:foregroundMark x1="10885" y1="33333" x2="10885" y2="33333"/>
                        <a14:foregroundMark x1="24479" y1="28711" x2="24479" y2="28711"/>
                        <a14:foregroundMark x1="27552" y1="30534" x2="27552" y2="30534"/>
                        <a14:foregroundMark x1="29010" y1="36589" x2="29010" y2="36589"/>
                        <a14:foregroundMark x1="31094" y1="38802" x2="31094" y2="38802"/>
                        <a14:foregroundMark x1="21563" y1="30078" x2="21563" y2="30078"/>
                        <a14:foregroundMark x1="22031" y1="30273" x2="22031" y2="30273"/>
                        <a14:foregroundMark x1="26250" y1="28060" x2="26250" y2="28060"/>
                        <a14:foregroundMark x1="27708" y1="27474" x2="27708" y2="27474"/>
                        <a14:foregroundMark x1="32083" y1="28516" x2="32083" y2="28516"/>
                        <a14:foregroundMark x1="32865" y1="28516" x2="32865" y2="28516"/>
                        <a14:foregroundMark x1="34167" y1="27083" x2="34167" y2="27083"/>
                        <a14:foregroundMark x1="42552" y1="35938" x2="42552" y2="35938"/>
                        <a14:foregroundMark x1="44010" y1="35742" x2="44010" y2="35742"/>
                        <a14:foregroundMark x1="45156" y1="34375" x2="45156" y2="34375"/>
                        <a14:foregroundMark x1="37552" y1="27669" x2="37552" y2="27669"/>
                        <a14:foregroundMark x1="49688" y1="41406" x2="49688" y2="41406"/>
                        <a14:foregroundMark x1="51927" y1="38802" x2="51927" y2="38802"/>
                        <a14:foregroundMark x1="55000" y1="38802" x2="55000" y2="38802"/>
                        <a14:foregroundMark x1="55156" y1="39583" x2="55156" y2="39583"/>
                        <a14:foregroundMark x1="57135" y1="41602" x2="57135" y2="41602"/>
                        <a14:foregroundMark x1="58542" y1="36784" x2="58542" y2="36784"/>
                        <a14:foregroundMark x1="57292" y1="32552" x2="57292" y2="32552"/>
                        <a14:foregroundMark x1="55833" y1="30729" x2="55833" y2="30729"/>
                        <a14:foregroundMark x1="54531" y1="29492" x2="54531" y2="29492"/>
                        <a14:foregroundMark x1="55833" y1="36133" x2="55833" y2="36133"/>
                        <a14:foregroundMark x1="54531" y1="34375" x2="54531" y2="34375"/>
                        <a14:foregroundMark x1="53073" y1="33529" x2="53073" y2="33529"/>
                        <a14:foregroundMark x1="57292" y1="33333" x2="57292" y2="33333"/>
                        <a14:foregroundMark x1="58542" y1="33333" x2="58542" y2="33333"/>
                        <a14:foregroundMark x1="61146" y1="31510" x2="61146" y2="31510"/>
                        <a14:foregroundMark x1="61823" y1="31120" x2="61823" y2="31120"/>
                        <a14:foregroundMark x1="63073" y1="30534" x2="63073" y2="30534"/>
                        <a14:foregroundMark x1="64531" y1="29297" x2="64531" y2="29297"/>
                        <a14:foregroundMark x1="66510" y1="27865" x2="66510" y2="27865"/>
                        <a14:foregroundMark x1="67292" y1="28060" x2="67292" y2="28060"/>
                        <a14:foregroundMark x1="68594" y1="27474" x2="68594" y2="27474"/>
                        <a14:foregroundMark x1="70677" y1="33529" x2="70677" y2="33529"/>
                        <a14:foregroundMark x1="71979" y1="34570" x2="71979" y2="34570"/>
                        <a14:foregroundMark x1="75208" y1="30078" x2="75208" y2="30078"/>
                        <a14:foregroundMark x1="76354" y1="27865" x2="76354" y2="27865"/>
                        <a14:foregroundMark x1="79271" y1="58203" x2="79271" y2="58203"/>
                        <a14:foregroundMark x1="83125" y1="54753" x2="83125" y2="54753"/>
                        <a14:foregroundMark x1="82969" y1="64063" x2="82969" y2="64063"/>
                        <a14:foregroundMark x1="76042" y1="67708" x2="76042" y2="67708"/>
                        <a14:foregroundMark x1="72604" y1="67448" x2="72604" y2="67448"/>
                        <a14:foregroundMark x1="69531" y1="68099" x2="69531" y2="68099"/>
                        <a14:foregroundMark x1="64531" y1="70508" x2="64063" y2="70703"/>
                        <a14:foregroundMark x1="60833" y1="71745" x2="60833" y2="71745"/>
                        <a14:foregroundMark x1="58542" y1="71940" x2="58542" y2="71940"/>
                        <a14:foregroundMark x1="50156" y1="73763" x2="50156" y2="73763"/>
                        <a14:foregroundMark x1="47760" y1="74154" x2="47760" y2="74154"/>
                        <a14:foregroundMark x1="40469" y1="74154" x2="39844" y2="74154"/>
                        <a14:foregroundMark x1="31563" y1="71094" x2="31563" y2="71094"/>
                        <a14:foregroundMark x1="27552" y1="69076" x2="27552" y2="69076"/>
                        <a14:foregroundMark x1="23646" y1="67057" x2="23646" y2="67057"/>
                        <a14:foregroundMark x1="16198" y1="62826" x2="16198" y2="62826"/>
                        <a14:foregroundMark x1="13333" y1="59570" x2="13333" y2="59570"/>
                        <a14:foregroundMark x1="15885" y1="55339" x2="15885" y2="55339"/>
                        <a14:foregroundMark x1="15260" y1="54167" x2="15260" y2="54167"/>
                        <a14:foregroundMark x1="15260" y1="54167" x2="15260" y2="54167"/>
                        <a14:foregroundMark x1="20417" y1="59570" x2="20417" y2="59570"/>
                        <a14:foregroundMark x1="25104" y1="60807" x2="25104" y2="60807"/>
                        <a14:foregroundMark x1="28490" y1="58398" x2="28490" y2="58398"/>
                        <a14:foregroundMark x1="75052" y1="52734" x2="75052" y2="52734"/>
                        <a14:foregroundMark x1="77292" y1="50326" x2="77292" y2="50326"/>
                        <a14:foregroundMark x1="72604" y1="48893" x2="72604" y2="48893"/>
                        <a14:foregroundMark x1="74740" y1="49089" x2="74740" y2="49089"/>
                        <a14:foregroundMark x1="70521" y1="42253" x2="70521" y2="42253"/>
                        <a14:foregroundMark x1="68281" y1="42253" x2="68281" y2="42253"/>
                        <a14:foregroundMark x1="69740" y1="42448" x2="69740" y2="42448"/>
                        <a14:foregroundMark x1="72813" y1="41602" x2="72813" y2="41602"/>
                        <a14:foregroundMark x1="70052" y1="43034" x2="70052" y2="43034"/>
                        <a14:foregroundMark x1="91510" y1="49089" x2="91510" y2="49089"/>
                        <a14:foregroundMark x1="89271" y1="51693" x2="89271" y2="51693"/>
                        <a14:foregroundMark x1="85417" y1="53320" x2="85417" y2="53320"/>
                        <a14:foregroundMark x1="84740" y1="45638" x2="84740" y2="45638"/>
                        <a14:foregroundMark x1="87188" y1="52539" x2="87188" y2="52539"/>
                        <a14:foregroundMark x1="87344" y1="57357" x2="87344" y2="57357"/>
                        <a14:foregroundMark x1="12031" y1="60417" x2="12031" y2="60417"/>
                        <a14:foregroundMark x1="12031" y1="60417" x2="12031" y2="60417"/>
                        <a14:foregroundMark x1="11198" y1="56966" x2="11198" y2="56966"/>
                        <a14:foregroundMark x1="11875" y1="60026" x2="11875" y2="60026"/>
                        <a14:foregroundMark x1="11510" y1="54362" x2="11510" y2="54362"/>
                        <a14:foregroundMark x1="10729" y1="54167" x2="10729" y2="54167"/>
                        <a14:foregroundMark x1="10885" y1="58594" x2="10885" y2="58594"/>
                        <a14:foregroundMark x1="11354" y1="63411" x2="11354" y2="63411"/>
                        <a14:foregroundMark x1="13333" y1="67057" x2="13333" y2="67057"/>
                        <a14:foregroundMark x1="13958" y1="67253" x2="13958" y2="67253"/>
                        <a14:foregroundMark x1="16406" y1="68294" x2="16406" y2="68294"/>
                        <a14:foregroundMark x1="18958" y1="69922" x2="18958" y2="69922"/>
                        <a14:foregroundMark x1="21719" y1="71484" x2="21719" y2="71484"/>
                        <a14:foregroundMark x1="24792" y1="72526" x2="24792" y2="72526"/>
                        <a14:foregroundMark x1="27865" y1="74544" x2="27865" y2="74544"/>
                        <a14:foregroundMark x1="31406" y1="75326" x2="31406" y2="75326"/>
                        <a14:foregroundMark x1="34479" y1="75130" x2="34479" y2="75130"/>
                        <a14:foregroundMark x1="37083" y1="75326" x2="37083" y2="75326"/>
                        <a14:foregroundMark x1="38854" y1="76172" x2="38854" y2="76172"/>
                        <a14:foregroundMark x1="41250" y1="76758" x2="41250" y2="76758"/>
                        <a14:foregroundMark x1="43385" y1="76758" x2="43385" y2="76758"/>
                        <a14:foregroundMark x1="44688" y1="76563" x2="44688" y2="76563"/>
                        <a14:foregroundMark x1="45625" y1="76563" x2="45625" y2="76563"/>
                        <a14:foregroundMark x1="48698" y1="76367" x2="48698" y2="76367"/>
                        <a14:foregroundMark x1="45000" y1="76563" x2="45000" y2="76563"/>
                        <a14:foregroundMark x1="46771" y1="77995" x2="46771" y2="77995"/>
                        <a14:foregroundMark x1="50313" y1="78581" x2="50313" y2="78581"/>
                        <a14:foregroundMark x1="52760" y1="78385" x2="52760" y2="78385"/>
                        <a14:foregroundMark x1="54688" y1="78385" x2="54688" y2="78385"/>
                        <a14:foregroundMark x1="57448" y1="78385" x2="57448" y2="78385"/>
                        <a14:foregroundMark x1="60156" y1="78581" x2="60156" y2="78581"/>
                        <a14:foregroundMark x1="64688" y1="77604" x2="64688" y2="77604"/>
                        <a14:foregroundMark x1="66667" y1="74935" x2="66667" y2="74935"/>
                        <a14:foregroundMark x1="69531" y1="74544" x2="69531" y2="74544"/>
                        <a14:foregroundMark x1="72813" y1="73112" x2="72813" y2="73112"/>
                        <a14:foregroundMark x1="76510" y1="73307" x2="76510" y2="73307"/>
                        <a14:foregroundMark x1="78125" y1="71484" x2="78125" y2="71484"/>
                        <a14:foregroundMark x1="82188" y1="68880" x2="82188" y2="68880"/>
                        <a14:foregroundMark x1="84271" y1="67057" x2="84271" y2="67057"/>
                        <a14:foregroundMark x1="85052" y1="65234" x2="85052" y2="65234"/>
                        <a14:foregroundMark x1="87500" y1="62435" x2="87500" y2="62435"/>
                        <a14:foregroundMark x1="88490" y1="61003" x2="88490" y2="61003"/>
                        <a14:foregroundMark x1="90417" y1="57357" x2="90417" y2="57357"/>
                        <a14:foregroundMark x1="91719" y1="56380" x2="91719" y2="56380"/>
                        <a14:foregroundMark x1="14583" y1="25846" x2="14583" y2="25846"/>
                        <a14:foregroundMark x1="12344" y1="65885" x2="12344" y2="65885"/>
                        <a14:foregroundMark x1="36406" y1="50911" x2="36406" y2="50911"/>
                        <a14:foregroundMark x1="39323" y1="41016" x2="39323" y2="41016"/>
                        <a14:foregroundMark x1="64531" y1="40625" x2="64531" y2="40625"/>
                        <a14:foregroundMark x1="8646" y1="59180" x2="8646" y2="59180"/>
                        <a14:foregroundMark x1="8281" y1="60612" x2="8281" y2="60612"/>
                        <a14:foregroundMark x1="6823" y1="59375" x2="6823" y2="59375"/>
                        <a14:foregroundMark x1="7344" y1="55729" x2="7344" y2="55729"/>
                        <a14:foregroundMark x1="8646" y1="53971" x2="8646" y2="53971"/>
                        <a14:foregroundMark x1="9896" y1="52148" x2="9896" y2="52148"/>
                        <a14:foregroundMark x1="8490" y1="54557" x2="8490" y2="54557"/>
                        <a14:foregroundMark x1="8802" y1="51888" x2="8802" y2="51888"/>
                        <a14:foregroundMark x1="6510" y1="58984" x2="6510" y2="58984"/>
                        <a14:foregroundMark x1="7344" y1="61003" x2="7344" y2="61003"/>
                        <a14:foregroundMark x1="4896" y1="60807" x2="4896" y2="60807"/>
                        <a14:foregroundMark x1="7187" y1="63021" x2="7187" y2="63021"/>
                        <a14:foregroundMark x1="9740" y1="64063" x2="9740" y2="64063"/>
                        <a14:foregroundMark x1="8125" y1="62826" x2="8125" y2="62826"/>
                        <a14:foregroundMark x1="6510" y1="62240" x2="6510" y2="62240"/>
                        <a14:foregroundMark x1="5417" y1="62240" x2="5417" y2="62240"/>
                        <a14:foregroundMark x1="7656" y1="63607" x2="7656" y2="63607"/>
                        <a14:foregroundMark x1="4896" y1="55143" x2="4896" y2="55143"/>
                        <a14:foregroundMark x1="8125" y1="52344" x2="8125" y2="52344"/>
                        <a14:foregroundMark x1="10885" y1="48307" x2="10885" y2="48307"/>
                        <a14:foregroundMark x1="10885" y1="49284" x2="10885" y2="49284"/>
                        <a14:foregroundMark x1="11042" y1="49284" x2="11042" y2="49284"/>
                        <a14:foregroundMark x1="11510" y1="48893" x2="11510" y2="48893"/>
                        <a14:foregroundMark x1="43385" y1="15755" x2="43385" y2="15755"/>
                        <a14:foregroundMark x1="90885" y1="52930" x2="90885" y2="52930"/>
                        <a14:foregroundMark x1="90729" y1="52344" x2="90729" y2="52344"/>
                        <a14:foregroundMark x1="91719" y1="51302" x2="91719" y2="51302"/>
                        <a14:foregroundMark x1="24167" y1="24674" x2="24167" y2="24674"/>
                        <a14:foregroundMark x1="35313" y1="24870" x2="35313" y2="24870"/>
                        <a14:foregroundMark x1="18177" y1="25456" x2="18177" y2="254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56" y="3068960"/>
            <a:ext cx="1330154" cy="106412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89731" l="9684" r="896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5090" r="14545" b="11002"/>
          <a:stretch/>
        </p:blipFill>
        <p:spPr>
          <a:xfrm rot="20763143">
            <a:off x="3953081" y="2405443"/>
            <a:ext cx="1259716" cy="993483"/>
          </a:xfrm>
          <a:prstGeom prst="rect">
            <a:avLst/>
          </a:prstGeom>
          <a:scene3d>
            <a:camera prst="perspectiveBelow"/>
            <a:lightRig rig="threePt" dir="t"/>
          </a:scene3d>
          <a:sp3d>
            <a:bevelT w="139700" prst="cross"/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76429" l="10000" r="100000">
                        <a14:backgroundMark x1="64714" y1="65857" x2="64714" y2="65857"/>
                        <a14:backgroundMark x1="66714" y1="62429" x2="66714" y2="62429"/>
                        <a14:backgroundMark x1="72571" y1="61857" x2="72571" y2="61857"/>
                        <a14:backgroundMark x1="73000" y1="69143" x2="73000" y2="69143"/>
                        <a14:backgroundMark x1="87714" y1="60000" x2="87714" y2="60000"/>
                        <a14:backgroundMark x1="90857" y1="57143" x2="90857" y2="57143"/>
                        <a14:backgroundMark x1="92571" y1="59000" x2="92571" y2="59000"/>
                        <a14:backgroundMark x1="96714" y1="54571" x2="96714" y2="54571"/>
                        <a14:backgroundMark x1="75571" y1="64143" x2="75571" y2="64143"/>
                        <a14:backgroundMark x1="78857" y1="65143" x2="78857" y2="65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33" t="12718" r="685" b="28227"/>
          <a:stretch/>
        </p:blipFill>
        <p:spPr>
          <a:xfrm>
            <a:off x="4837792" y="2439605"/>
            <a:ext cx="1772816" cy="115324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04" b="13092"/>
          <a:stretch/>
        </p:blipFill>
        <p:spPr>
          <a:xfrm>
            <a:off x="5724200" y="1796307"/>
            <a:ext cx="1709664" cy="9439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Группа 5"/>
          <p:cNvGrpSpPr/>
          <p:nvPr/>
        </p:nvGrpSpPr>
        <p:grpSpPr>
          <a:xfrm>
            <a:off x="-175555" y="188640"/>
            <a:ext cx="4640360" cy="2959532"/>
            <a:chOff x="-175555" y="188640"/>
            <a:chExt cx="4640360" cy="2959532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1945" b="85489" l="19219" r="86042">
                          <a14:foregroundMark x1="30625" y1="36032" x2="30625" y2="36032"/>
                          <a14:foregroundMark x1="28646" y1="35242" x2="28646" y2="35242"/>
                          <a14:foregroundMark x1="27135" y1="35538" x2="27135" y2="35538"/>
                          <a14:foregroundMark x1="26042" y1="36328" x2="26042" y2="36328"/>
                          <a14:foregroundMark x1="29115" y1="39191" x2="29115" y2="39191"/>
                          <a14:foregroundMark x1="30625" y1="40079" x2="30625" y2="40079"/>
                          <a14:foregroundMark x1="31667" y1="40375" x2="31667" y2="40375"/>
                          <a14:foregroundMark x1="33021" y1="40375" x2="33021" y2="40375"/>
                          <a14:foregroundMark x1="34844" y1="40079" x2="34844" y2="40079"/>
                          <a14:foregroundMark x1="35781" y1="41560" x2="35781" y2="41560"/>
                          <a14:foregroundMark x1="36042" y1="44719" x2="36042" y2="44719"/>
                          <a14:foregroundMark x1="35781" y1="48963" x2="35781" y2="48963"/>
                          <a14:foregroundMark x1="35156" y1="50148" x2="35156" y2="50148"/>
                          <a14:foregroundMark x1="80781" y1="30602" x2="80781" y2="30602"/>
                          <a14:foregroundMark x1="83021" y1="30898" x2="83021" y2="3089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75555" y="699900"/>
              <a:ext cx="4640360" cy="2448272"/>
            </a:xfrm>
            <a:prstGeom prst="rect">
              <a:avLst/>
            </a:prstGeom>
          </p:spPr>
        </p:pic>
        <p:grpSp>
          <p:nvGrpSpPr>
            <p:cNvPr id="5" name="Группа 4"/>
            <p:cNvGrpSpPr/>
            <p:nvPr/>
          </p:nvGrpSpPr>
          <p:grpSpPr>
            <a:xfrm>
              <a:off x="1043609" y="188640"/>
              <a:ext cx="3312366" cy="792088"/>
              <a:chOff x="1043609" y="188640"/>
              <a:chExt cx="3312366" cy="792088"/>
            </a:xfrm>
          </p:grpSpPr>
          <p:sp>
            <p:nvSpPr>
              <p:cNvPr id="4" name="Прямоугольник 3">
                <a:hlinkClick r:id="rId15" action="ppaction://hlinksldjump"/>
              </p:cNvPr>
              <p:cNvSpPr/>
              <p:nvPr/>
            </p:nvSpPr>
            <p:spPr>
              <a:xfrm>
                <a:off x="1043609" y="188640"/>
                <a:ext cx="3162764" cy="792088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" name="TextBox 1"/>
              <p:cNvSpPr txBox="1"/>
              <p:nvPr/>
            </p:nvSpPr>
            <p:spPr>
              <a:xfrm>
                <a:off x="1240632" y="420767"/>
                <a:ext cx="31153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/>
                  <a:t>Река Свойства алгоритмов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8803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53875" l="20183" r="899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846" t="19213" r="11047" b="43763"/>
          <a:stretch/>
        </p:blipFill>
        <p:spPr>
          <a:xfrm>
            <a:off x="-41192" y="420767"/>
            <a:ext cx="8495128" cy="460851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Relaxed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545" b="87678" l="3467" r="984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91" y="1340768"/>
            <a:ext cx="2073229" cy="116653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89731" l="9684" r="896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5090" r="14545" b="11002"/>
          <a:stretch/>
        </p:blipFill>
        <p:spPr>
          <a:xfrm rot="20763143">
            <a:off x="3953081" y="2405443"/>
            <a:ext cx="1259716" cy="993483"/>
          </a:xfrm>
          <a:prstGeom prst="rect">
            <a:avLst/>
          </a:prstGeom>
          <a:scene3d>
            <a:camera prst="perspectiveBelow"/>
            <a:lightRig rig="threePt" dir="t"/>
          </a:scene3d>
          <a:sp3d>
            <a:bevelT w="139700" prst="cross"/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76429" l="10000" r="100000">
                        <a14:backgroundMark x1="64714" y1="65857" x2="64714" y2="65857"/>
                        <a14:backgroundMark x1="66714" y1="62429" x2="66714" y2="62429"/>
                        <a14:backgroundMark x1="72571" y1="61857" x2="72571" y2="61857"/>
                        <a14:backgroundMark x1="73000" y1="69143" x2="73000" y2="69143"/>
                        <a14:backgroundMark x1="87714" y1="60000" x2="87714" y2="60000"/>
                        <a14:backgroundMark x1="90857" y1="57143" x2="90857" y2="57143"/>
                        <a14:backgroundMark x1="92571" y1="59000" x2="92571" y2="59000"/>
                        <a14:backgroundMark x1="96714" y1="54571" x2="96714" y2="54571"/>
                        <a14:backgroundMark x1="75571" y1="64143" x2="75571" y2="64143"/>
                        <a14:backgroundMark x1="78857" y1="65143" x2="78857" y2="65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33" t="12718" r="685" b="28227"/>
          <a:stretch/>
        </p:blipFill>
        <p:spPr>
          <a:xfrm>
            <a:off x="4837792" y="2439605"/>
            <a:ext cx="1772816" cy="115324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04" b="13092"/>
          <a:stretch/>
        </p:blipFill>
        <p:spPr>
          <a:xfrm>
            <a:off x="5724200" y="1796307"/>
            <a:ext cx="1709664" cy="9439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1945" b="85489" l="19219" r="86042">
                        <a14:foregroundMark x1="30625" y1="36032" x2="30625" y2="36032"/>
                        <a14:foregroundMark x1="28646" y1="35242" x2="28646" y2="35242"/>
                        <a14:foregroundMark x1="27135" y1="35538" x2="27135" y2="35538"/>
                        <a14:foregroundMark x1="26042" y1="36328" x2="26042" y2="36328"/>
                        <a14:foregroundMark x1="29115" y1="39191" x2="29115" y2="39191"/>
                        <a14:foregroundMark x1="30625" y1="40079" x2="30625" y2="40079"/>
                        <a14:foregroundMark x1="31667" y1="40375" x2="31667" y2="40375"/>
                        <a14:foregroundMark x1="33021" y1="40375" x2="33021" y2="40375"/>
                        <a14:foregroundMark x1="34844" y1="40079" x2="34844" y2="40079"/>
                        <a14:foregroundMark x1="35781" y1="41560" x2="35781" y2="41560"/>
                        <a14:foregroundMark x1="36042" y1="44719" x2="36042" y2="44719"/>
                        <a14:foregroundMark x1="35781" y1="48963" x2="35781" y2="48963"/>
                        <a14:foregroundMark x1="35156" y1="50148" x2="35156" y2="50148"/>
                        <a14:foregroundMark x1="80781" y1="30602" x2="80781" y2="30602"/>
                        <a14:foregroundMark x1="83021" y1="30898" x2="83021" y2="308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3" y="1778578"/>
            <a:ext cx="1438835" cy="759135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49706" y="2352045"/>
            <a:ext cx="3420381" cy="2635638"/>
            <a:chOff x="49706" y="2352045"/>
            <a:chExt cx="3420381" cy="2635638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391744" y="4452619"/>
              <a:ext cx="2594754" cy="535064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Рисунок 9">
              <a:hlinkClick r:id="rId13" action="ppaction://hlinksldjump"/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6901" b="81315" l="4427" r="92813">
                          <a14:foregroundMark x1="16042" y1="26888" x2="16042" y2="26888"/>
                          <a14:foregroundMark x1="17188" y1="27083" x2="17188" y2="27083"/>
                          <a14:foregroundMark x1="16198" y1="30273" x2="16198" y2="30273"/>
                          <a14:foregroundMark x1="16042" y1="28906" x2="16042" y2="28906"/>
                          <a14:foregroundMark x1="13333" y1="27083" x2="13333" y2="27083"/>
                          <a14:foregroundMark x1="10885" y1="33333" x2="10885" y2="33333"/>
                          <a14:foregroundMark x1="24479" y1="28711" x2="24479" y2="28711"/>
                          <a14:foregroundMark x1="27552" y1="30534" x2="27552" y2="30534"/>
                          <a14:foregroundMark x1="29010" y1="36589" x2="29010" y2="36589"/>
                          <a14:foregroundMark x1="31094" y1="38802" x2="31094" y2="38802"/>
                          <a14:foregroundMark x1="21563" y1="30078" x2="21563" y2="30078"/>
                          <a14:foregroundMark x1="22031" y1="30273" x2="22031" y2="30273"/>
                          <a14:foregroundMark x1="26250" y1="28060" x2="26250" y2="28060"/>
                          <a14:foregroundMark x1="27708" y1="27474" x2="27708" y2="27474"/>
                          <a14:foregroundMark x1="32083" y1="28516" x2="32083" y2="28516"/>
                          <a14:foregroundMark x1="32865" y1="28516" x2="32865" y2="28516"/>
                          <a14:foregroundMark x1="34167" y1="27083" x2="34167" y2="27083"/>
                          <a14:foregroundMark x1="42552" y1="35938" x2="42552" y2="35938"/>
                          <a14:foregroundMark x1="44010" y1="35742" x2="44010" y2="35742"/>
                          <a14:foregroundMark x1="45156" y1="34375" x2="45156" y2="34375"/>
                          <a14:foregroundMark x1="37552" y1="27669" x2="37552" y2="27669"/>
                          <a14:foregroundMark x1="49688" y1="41406" x2="49688" y2="41406"/>
                          <a14:foregroundMark x1="51927" y1="38802" x2="51927" y2="38802"/>
                          <a14:foregroundMark x1="55000" y1="38802" x2="55000" y2="38802"/>
                          <a14:foregroundMark x1="55156" y1="39583" x2="55156" y2="39583"/>
                          <a14:foregroundMark x1="57135" y1="41602" x2="57135" y2="41602"/>
                          <a14:foregroundMark x1="58542" y1="36784" x2="58542" y2="36784"/>
                          <a14:foregroundMark x1="57292" y1="32552" x2="57292" y2="32552"/>
                          <a14:foregroundMark x1="55833" y1="30729" x2="55833" y2="30729"/>
                          <a14:foregroundMark x1="54531" y1="29492" x2="54531" y2="29492"/>
                          <a14:foregroundMark x1="55833" y1="36133" x2="55833" y2="36133"/>
                          <a14:foregroundMark x1="54531" y1="34375" x2="54531" y2="34375"/>
                          <a14:foregroundMark x1="53073" y1="33529" x2="53073" y2="33529"/>
                          <a14:foregroundMark x1="57292" y1="33333" x2="57292" y2="33333"/>
                          <a14:foregroundMark x1="58542" y1="33333" x2="58542" y2="33333"/>
                          <a14:foregroundMark x1="61146" y1="31510" x2="61146" y2="31510"/>
                          <a14:foregroundMark x1="61823" y1="31120" x2="61823" y2="31120"/>
                          <a14:foregroundMark x1="63073" y1="30534" x2="63073" y2="30534"/>
                          <a14:foregroundMark x1="64531" y1="29297" x2="64531" y2="29297"/>
                          <a14:foregroundMark x1="66510" y1="27865" x2="66510" y2="27865"/>
                          <a14:foregroundMark x1="67292" y1="28060" x2="67292" y2="28060"/>
                          <a14:foregroundMark x1="68594" y1="27474" x2="68594" y2="27474"/>
                          <a14:foregroundMark x1="70677" y1="33529" x2="70677" y2="33529"/>
                          <a14:foregroundMark x1="71979" y1="34570" x2="71979" y2="34570"/>
                          <a14:foregroundMark x1="75208" y1="30078" x2="75208" y2="30078"/>
                          <a14:foregroundMark x1="76354" y1="27865" x2="76354" y2="27865"/>
                          <a14:foregroundMark x1="79271" y1="58203" x2="79271" y2="58203"/>
                          <a14:foregroundMark x1="83125" y1="54753" x2="83125" y2="54753"/>
                          <a14:foregroundMark x1="82969" y1="64063" x2="82969" y2="64063"/>
                          <a14:foregroundMark x1="76042" y1="67708" x2="76042" y2="67708"/>
                          <a14:foregroundMark x1="72604" y1="67448" x2="72604" y2="67448"/>
                          <a14:foregroundMark x1="69531" y1="68099" x2="69531" y2="68099"/>
                          <a14:foregroundMark x1="64531" y1="70508" x2="64063" y2="70703"/>
                          <a14:foregroundMark x1="60833" y1="71745" x2="60833" y2="71745"/>
                          <a14:foregroundMark x1="58542" y1="71940" x2="58542" y2="71940"/>
                          <a14:foregroundMark x1="50156" y1="73763" x2="50156" y2="73763"/>
                          <a14:foregroundMark x1="47760" y1="74154" x2="47760" y2="74154"/>
                          <a14:foregroundMark x1="40469" y1="74154" x2="39844" y2="74154"/>
                          <a14:foregroundMark x1="31563" y1="71094" x2="31563" y2="71094"/>
                          <a14:foregroundMark x1="27552" y1="69076" x2="27552" y2="69076"/>
                          <a14:foregroundMark x1="23646" y1="67057" x2="23646" y2="67057"/>
                          <a14:foregroundMark x1="16198" y1="62826" x2="16198" y2="62826"/>
                          <a14:foregroundMark x1="13333" y1="59570" x2="13333" y2="59570"/>
                          <a14:foregroundMark x1="15885" y1="55339" x2="15885" y2="55339"/>
                          <a14:foregroundMark x1="15260" y1="54167" x2="15260" y2="54167"/>
                          <a14:foregroundMark x1="15260" y1="54167" x2="15260" y2="54167"/>
                          <a14:foregroundMark x1="20417" y1="59570" x2="20417" y2="59570"/>
                          <a14:foregroundMark x1="25104" y1="60807" x2="25104" y2="60807"/>
                          <a14:foregroundMark x1="28490" y1="58398" x2="28490" y2="58398"/>
                          <a14:foregroundMark x1="75052" y1="52734" x2="75052" y2="52734"/>
                          <a14:foregroundMark x1="77292" y1="50326" x2="77292" y2="50326"/>
                          <a14:foregroundMark x1="72604" y1="48893" x2="72604" y2="48893"/>
                          <a14:foregroundMark x1="74740" y1="49089" x2="74740" y2="49089"/>
                          <a14:foregroundMark x1="70521" y1="42253" x2="70521" y2="42253"/>
                          <a14:foregroundMark x1="68281" y1="42253" x2="68281" y2="42253"/>
                          <a14:foregroundMark x1="69740" y1="42448" x2="69740" y2="42448"/>
                          <a14:foregroundMark x1="72813" y1="41602" x2="72813" y2="41602"/>
                          <a14:foregroundMark x1="70052" y1="43034" x2="70052" y2="43034"/>
                          <a14:foregroundMark x1="91510" y1="49089" x2="91510" y2="49089"/>
                          <a14:foregroundMark x1="89271" y1="51693" x2="89271" y2="51693"/>
                          <a14:foregroundMark x1="85417" y1="53320" x2="85417" y2="53320"/>
                          <a14:foregroundMark x1="84740" y1="45638" x2="84740" y2="45638"/>
                          <a14:foregroundMark x1="87188" y1="52539" x2="87188" y2="52539"/>
                          <a14:foregroundMark x1="87344" y1="57357" x2="87344" y2="57357"/>
                          <a14:foregroundMark x1="12031" y1="60417" x2="12031" y2="60417"/>
                          <a14:foregroundMark x1="12031" y1="60417" x2="12031" y2="60417"/>
                          <a14:foregroundMark x1="11198" y1="56966" x2="11198" y2="56966"/>
                          <a14:foregroundMark x1="11875" y1="60026" x2="11875" y2="60026"/>
                          <a14:foregroundMark x1="11510" y1="54362" x2="11510" y2="54362"/>
                          <a14:foregroundMark x1="10729" y1="54167" x2="10729" y2="54167"/>
                          <a14:foregroundMark x1="10885" y1="58594" x2="10885" y2="58594"/>
                          <a14:foregroundMark x1="11354" y1="63411" x2="11354" y2="63411"/>
                          <a14:foregroundMark x1="13333" y1="67057" x2="13333" y2="67057"/>
                          <a14:foregroundMark x1="13958" y1="67253" x2="13958" y2="67253"/>
                          <a14:foregroundMark x1="16406" y1="68294" x2="16406" y2="68294"/>
                          <a14:foregroundMark x1="18958" y1="69922" x2="18958" y2="69922"/>
                          <a14:foregroundMark x1="21719" y1="71484" x2="21719" y2="71484"/>
                          <a14:foregroundMark x1="24792" y1="72526" x2="24792" y2="72526"/>
                          <a14:foregroundMark x1="27865" y1="74544" x2="27865" y2="74544"/>
                          <a14:foregroundMark x1="31406" y1="75326" x2="31406" y2="75326"/>
                          <a14:foregroundMark x1="34479" y1="75130" x2="34479" y2="75130"/>
                          <a14:foregroundMark x1="37083" y1="75326" x2="37083" y2="75326"/>
                          <a14:foregroundMark x1="38854" y1="76172" x2="38854" y2="76172"/>
                          <a14:foregroundMark x1="41250" y1="76758" x2="41250" y2="76758"/>
                          <a14:foregroundMark x1="43385" y1="76758" x2="43385" y2="76758"/>
                          <a14:foregroundMark x1="44688" y1="76563" x2="44688" y2="76563"/>
                          <a14:foregroundMark x1="45625" y1="76563" x2="45625" y2="76563"/>
                          <a14:foregroundMark x1="48698" y1="76367" x2="48698" y2="76367"/>
                          <a14:foregroundMark x1="45000" y1="76563" x2="45000" y2="76563"/>
                          <a14:foregroundMark x1="46771" y1="77995" x2="46771" y2="77995"/>
                          <a14:foregroundMark x1="50313" y1="78581" x2="50313" y2="78581"/>
                          <a14:foregroundMark x1="52760" y1="78385" x2="52760" y2="78385"/>
                          <a14:foregroundMark x1="54688" y1="78385" x2="54688" y2="78385"/>
                          <a14:foregroundMark x1="57448" y1="78385" x2="57448" y2="78385"/>
                          <a14:foregroundMark x1="60156" y1="78581" x2="60156" y2="78581"/>
                          <a14:foregroundMark x1="64688" y1="77604" x2="64688" y2="77604"/>
                          <a14:foregroundMark x1="66667" y1="74935" x2="66667" y2="74935"/>
                          <a14:foregroundMark x1="69531" y1="74544" x2="69531" y2="74544"/>
                          <a14:foregroundMark x1="72813" y1="73112" x2="72813" y2="73112"/>
                          <a14:foregroundMark x1="76510" y1="73307" x2="76510" y2="73307"/>
                          <a14:foregroundMark x1="78125" y1="71484" x2="78125" y2="71484"/>
                          <a14:foregroundMark x1="82188" y1="68880" x2="82188" y2="68880"/>
                          <a14:foregroundMark x1="84271" y1="67057" x2="84271" y2="67057"/>
                          <a14:foregroundMark x1="85052" y1="65234" x2="85052" y2="65234"/>
                          <a14:foregroundMark x1="87500" y1="62435" x2="87500" y2="62435"/>
                          <a14:foregroundMark x1="88490" y1="61003" x2="88490" y2="61003"/>
                          <a14:foregroundMark x1="90417" y1="57357" x2="90417" y2="57357"/>
                          <a14:foregroundMark x1="91719" y1="56380" x2="91719" y2="56380"/>
                          <a14:foregroundMark x1="14583" y1="25846" x2="14583" y2="25846"/>
                          <a14:foregroundMark x1="12344" y1="65885" x2="12344" y2="65885"/>
                          <a14:foregroundMark x1="36406" y1="50911" x2="36406" y2="50911"/>
                          <a14:foregroundMark x1="39323" y1="41016" x2="39323" y2="41016"/>
                          <a14:foregroundMark x1="64531" y1="40625" x2="64531" y2="40625"/>
                          <a14:foregroundMark x1="8646" y1="59180" x2="8646" y2="59180"/>
                          <a14:foregroundMark x1="8281" y1="60612" x2="8281" y2="60612"/>
                          <a14:foregroundMark x1="6823" y1="59375" x2="6823" y2="59375"/>
                          <a14:foregroundMark x1="7344" y1="55729" x2="7344" y2="55729"/>
                          <a14:foregroundMark x1="8646" y1="53971" x2="8646" y2="53971"/>
                          <a14:foregroundMark x1="9896" y1="52148" x2="9896" y2="52148"/>
                          <a14:foregroundMark x1="8490" y1="54557" x2="8490" y2="54557"/>
                          <a14:foregroundMark x1="8802" y1="51888" x2="8802" y2="51888"/>
                          <a14:foregroundMark x1="6510" y1="58984" x2="6510" y2="58984"/>
                          <a14:foregroundMark x1="7344" y1="61003" x2="7344" y2="61003"/>
                          <a14:foregroundMark x1="4896" y1="60807" x2="4896" y2="60807"/>
                          <a14:foregroundMark x1="7187" y1="63021" x2="7187" y2="63021"/>
                          <a14:foregroundMark x1="9740" y1="64063" x2="9740" y2="64063"/>
                          <a14:foregroundMark x1="8125" y1="62826" x2="8125" y2="62826"/>
                          <a14:foregroundMark x1="6510" y1="62240" x2="6510" y2="62240"/>
                          <a14:foregroundMark x1="5417" y1="62240" x2="5417" y2="62240"/>
                          <a14:foregroundMark x1="7656" y1="63607" x2="7656" y2="63607"/>
                          <a14:foregroundMark x1="4896" y1="55143" x2="4896" y2="55143"/>
                          <a14:foregroundMark x1="8125" y1="52344" x2="8125" y2="52344"/>
                          <a14:foregroundMark x1="10885" y1="48307" x2="10885" y2="48307"/>
                          <a14:foregroundMark x1="10885" y1="49284" x2="10885" y2="49284"/>
                          <a14:foregroundMark x1="11042" y1="49284" x2="11042" y2="49284"/>
                          <a14:foregroundMark x1="11510" y1="48893" x2="11510" y2="48893"/>
                          <a14:foregroundMark x1="43385" y1="15755" x2="43385" y2="15755"/>
                          <a14:foregroundMark x1="90885" y1="52930" x2="90885" y2="52930"/>
                          <a14:foregroundMark x1="90729" y1="52344" x2="90729" y2="52344"/>
                          <a14:foregroundMark x1="91719" y1="51302" x2="91719" y2="51302"/>
                          <a14:foregroundMark x1="24167" y1="24674" x2="24167" y2="24674"/>
                          <a14:foregroundMark x1="35313" y1="24870" x2="35313" y2="24870"/>
                          <a14:foregroundMark x1="18177" y1="25456" x2="18177" y2="254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706" y="2352045"/>
              <a:ext cx="3420381" cy="2368106"/>
            </a:xfrm>
            <a:prstGeom prst="rect">
              <a:avLst/>
            </a:prstGeom>
          </p:spPr>
        </p:pic>
        <p:sp>
          <p:nvSpPr>
            <p:cNvPr id="2" name="TextBox 1"/>
            <p:cNvSpPr txBox="1"/>
            <p:nvPr/>
          </p:nvSpPr>
          <p:spPr>
            <a:xfrm>
              <a:off x="391744" y="4581128"/>
              <a:ext cx="2594754" cy="3798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/>
                <a:t>Оазис Формул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5490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53875" l="20183" r="899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846" t="19213" r="11047" b="43763"/>
          <a:stretch/>
        </p:blipFill>
        <p:spPr>
          <a:xfrm>
            <a:off x="-41192" y="420767"/>
            <a:ext cx="8495128" cy="460851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Relaxed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545" b="87678" l="3467" r="984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91" y="1340768"/>
            <a:ext cx="2073229" cy="11665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901" b="81315" l="4427" r="92813">
                        <a14:foregroundMark x1="16042" y1="26888" x2="16042" y2="26888"/>
                        <a14:foregroundMark x1="17188" y1="27083" x2="17188" y2="27083"/>
                        <a14:foregroundMark x1="16198" y1="30273" x2="16198" y2="30273"/>
                        <a14:foregroundMark x1="16042" y1="28906" x2="16042" y2="28906"/>
                        <a14:foregroundMark x1="13333" y1="27083" x2="13333" y2="27083"/>
                        <a14:foregroundMark x1="10885" y1="33333" x2="10885" y2="33333"/>
                        <a14:foregroundMark x1="24479" y1="28711" x2="24479" y2="28711"/>
                        <a14:foregroundMark x1="27552" y1="30534" x2="27552" y2="30534"/>
                        <a14:foregroundMark x1="29010" y1="36589" x2="29010" y2="36589"/>
                        <a14:foregroundMark x1="31094" y1="38802" x2="31094" y2="38802"/>
                        <a14:foregroundMark x1="21563" y1="30078" x2="21563" y2="30078"/>
                        <a14:foregroundMark x1="22031" y1="30273" x2="22031" y2="30273"/>
                        <a14:foregroundMark x1="26250" y1="28060" x2="26250" y2="28060"/>
                        <a14:foregroundMark x1="27708" y1="27474" x2="27708" y2="27474"/>
                        <a14:foregroundMark x1="32083" y1="28516" x2="32083" y2="28516"/>
                        <a14:foregroundMark x1="32865" y1="28516" x2="32865" y2="28516"/>
                        <a14:foregroundMark x1="34167" y1="27083" x2="34167" y2="27083"/>
                        <a14:foregroundMark x1="42552" y1="35938" x2="42552" y2="35938"/>
                        <a14:foregroundMark x1="44010" y1="35742" x2="44010" y2="35742"/>
                        <a14:foregroundMark x1="45156" y1="34375" x2="45156" y2="34375"/>
                        <a14:foregroundMark x1="37552" y1="27669" x2="37552" y2="27669"/>
                        <a14:foregroundMark x1="49688" y1="41406" x2="49688" y2="41406"/>
                        <a14:foregroundMark x1="51927" y1="38802" x2="51927" y2="38802"/>
                        <a14:foregroundMark x1="55000" y1="38802" x2="55000" y2="38802"/>
                        <a14:foregroundMark x1="55156" y1="39583" x2="55156" y2="39583"/>
                        <a14:foregroundMark x1="57135" y1="41602" x2="57135" y2="41602"/>
                        <a14:foregroundMark x1="58542" y1="36784" x2="58542" y2="36784"/>
                        <a14:foregroundMark x1="57292" y1="32552" x2="57292" y2="32552"/>
                        <a14:foregroundMark x1="55833" y1="30729" x2="55833" y2="30729"/>
                        <a14:foregroundMark x1="54531" y1="29492" x2="54531" y2="29492"/>
                        <a14:foregroundMark x1="55833" y1="36133" x2="55833" y2="36133"/>
                        <a14:foregroundMark x1="54531" y1="34375" x2="54531" y2="34375"/>
                        <a14:foregroundMark x1="53073" y1="33529" x2="53073" y2="33529"/>
                        <a14:foregroundMark x1="57292" y1="33333" x2="57292" y2="33333"/>
                        <a14:foregroundMark x1="58542" y1="33333" x2="58542" y2="33333"/>
                        <a14:foregroundMark x1="61146" y1="31510" x2="61146" y2="31510"/>
                        <a14:foregroundMark x1="61823" y1="31120" x2="61823" y2="31120"/>
                        <a14:foregroundMark x1="63073" y1="30534" x2="63073" y2="30534"/>
                        <a14:foregroundMark x1="64531" y1="29297" x2="64531" y2="29297"/>
                        <a14:foregroundMark x1="66510" y1="27865" x2="66510" y2="27865"/>
                        <a14:foregroundMark x1="67292" y1="28060" x2="67292" y2="28060"/>
                        <a14:foregroundMark x1="68594" y1="27474" x2="68594" y2="27474"/>
                        <a14:foregroundMark x1="70677" y1="33529" x2="70677" y2="33529"/>
                        <a14:foregroundMark x1="71979" y1="34570" x2="71979" y2="34570"/>
                        <a14:foregroundMark x1="75208" y1="30078" x2="75208" y2="30078"/>
                        <a14:foregroundMark x1="76354" y1="27865" x2="76354" y2="27865"/>
                        <a14:foregroundMark x1="79271" y1="58203" x2="79271" y2="58203"/>
                        <a14:foregroundMark x1="83125" y1="54753" x2="83125" y2="54753"/>
                        <a14:foregroundMark x1="82969" y1="64063" x2="82969" y2="64063"/>
                        <a14:foregroundMark x1="76042" y1="67708" x2="76042" y2="67708"/>
                        <a14:foregroundMark x1="72604" y1="67448" x2="72604" y2="67448"/>
                        <a14:foregroundMark x1="69531" y1="68099" x2="69531" y2="68099"/>
                        <a14:foregroundMark x1="64531" y1="70508" x2="64063" y2="70703"/>
                        <a14:foregroundMark x1="60833" y1="71745" x2="60833" y2="71745"/>
                        <a14:foregroundMark x1="58542" y1="71940" x2="58542" y2="71940"/>
                        <a14:foregroundMark x1="50156" y1="73763" x2="50156" y2="73763"/>
                        <a14:foregroundMark x1="47760" y1="74154" x2="47760" y2="74154"/>
                        <a14:foregroundMark x1="40469" y1="74154" x2="39844" y2="74154"/>
                        <a14:foregroundMark x1="31563" y1="71094" x2="31563" y2="71094"/>
                        <a14:foregroundMark x1="27552" y1="69076" x2="27552" y2="69076"/>
                        <a14:foregroundMark x1="23646" y1="67057" x2="23646" y2="67057"/>
                        <a14:foregroundMark x1="16198" y1="62826" x2="16198" y2="62826"/>
                        <a14:foregroundMark x1="13333" y1="59570" x2="13333" y2="59570"/>
                        <a14:foregroundMark x1="15885" y1="55339" x2="15885" y2="55339"/>
                        <a14:foregroundMark x1="15260" y1="54167" x2="15260" y2="54167"/>
                        <a14:foregroundMark x1="15260" y1="54167" x2="15260" y2="54167"/>
                        <a14:foregroundMark x1="20417" y1="59570" x2="20417" y2="59570"/>
                        <a14:foregroundMark x1="25104" y1="60807" x2="25104" y2="60807"/>
                        <a14:foregroundMark x1="28490" y1="58398" x2="28490" y2="58398"/>
                        <a14:foregroundMark x1="75052" y1="52734" x2="75052" y2="52734"/>
                        <a14:foregroundMark x1="77292" y1="50326" x2="77292" y2="50326"/>
                        <a14:foregroundMark x1="72604" y1="48893" x2="72604" y2="48893"/>
                        <a14:foregroundMark x1="74740" y1="49089" x2="74740" y2="49089"/>
                        <a14:foregroundMark x1="70521" y1="42253" x2="70521" y2="42253"/>
                        <a14:foregroundMark x1="68281" y1="42253" x2="68281" y2="42253"/>
                        <a14:foregroundMark x1="69740" y1="42448" x2="69740" y2="42448"/>
                        <a14:foregroundMark x1="72813" y1="41602" x2="72813" y2="41602"/>
                        <a14:foregroundMark x1="70052" y1="43034" x2="70052" y2="43034"/>
                        <a14:foregroundMark x1="91510" y1="49089" x2="91510" y2="49089"/>
                        <a14:foregroundMark x1="89271" y1="51693" x2="89271" y2="51693"/>
                        <a14:foregroundMark x1="85417" y1="53320" x2="85417" y2="53320"/>
                        <a14:foregroundMark x1="84740" y1="45638" x2="84740" y2="45638"/>
                        <a14:foregroundMark x1="87188" y1="52539" x2="87188" y2="52539"/>
                        <a14:foregroundMark x1="87344" y1="57357" x2="87344" y2="57357"/>
                        <a14:foregroundMark x1="12031" y1="60417" x2="12031" y2="60417"/>
                        <a14:foregroundMark x1="12031" y1="60417" x2="12031" y2="60417"/>
                        <a14:foregroundMark x1="11198" y1="56966" x2="11198" y2="56966"/>
                        <a14:foregroundMark x1="11875" y1="60026" x2="11875" y2="60026"/>
                        <a14:foregroundMark x1="11510" y1="54362" x2="11510" y2="54362"/>
                        <a14:foregroundMark x1="10729" y1="54167" x2="10729" y2="54167"/>
                        <a14:foregroundMark x1="10885" y1="58594" x2="10885" y2="58594"/>
                        <a14:foregroundMark x1="11354" y1="63411" x2="11354" y2="63411"/>
                        <a14:foregroundMark x1="13333" y1="67057" x2="13333" y2="67057"/>
                        <a14:foregroundMark x1="13958" y1="67253" x2="13958" y2="67253"/>
                        <a14:foregroundMark x1="16406" y1="68294" x2="16406" y2="68294"/>
                        <a14:foregroundMark x1="18958" y1="69922" x2="18958" y2="69922"/>
                        <a14:foregroundMark x1="21719" y1="71484" x2="21719" y2="71484"/>
                        <a14:foregroundMark x1="24792" y1="72526" x2="24792" y2="72526"/>
                        <a14:foregroundMark x1="27865" y1="74544" x2="27865" y2="74544"/>
                        <a14:foregroundMark x1="31406" y1="75326" x2="31406" y2="75326"/>
                        <a14:foregroundMark x1="34479" y1="75130" x2="34479" y2="75130"/>
                        <a14:foregroundMark x1="37083" y1="75326" x2="37083" y2="75326"/>
                        <a14:foregroundMark x1="38854" y1="76172" x2="38854" y2="76172"/>
                        <a14:foregroundMark x1="41250" y1="76758" x2="41250" y2="76758"/>
                        <a14:foregroundMark x1="43385" y1="76758" x2="43385" y2="76758"/>
                        <a14:foregroundMark x1="44688" y1="76563" x2="44688" y2="76563"/>
                        <a14:foregroundMark x1="45625" y1="76563" x2="45625" y2="76563"/>
                        <a14:foregroundMark x1="48698" y1="76367" x2="48698" y2="76367"/>
                        <a14:foregroundMark x1="45000" y1="76563" x2="45000" y2="76563"/>
                        <a14:foregroundMark x1="46771" y1="77995" x2="46771" y2="77995"/>
                        <a14:foregroundMark x1="50313" y1="78581" x2="50313" y2="78581"/>
                        <a14:foregroundMark x1="52760" y1="78385" x2="52760" y2="78385"/>
                        <a14:foregroundMark x1="54688" y1="78385" x2="54688" y2="78385"/>
                        <a14:foregroundMark x1="57448" y1="78385" x2="57448" y2="78385"/>
                        <a14:foregroundMark x1="60156" y1="78581" x2="60156" y2="78581"/>
                        <a14:foregroundMark x1="64688" y1="77604" x2="64688" y2="77604"/>
                        <a14:foregroundMark x1="66667" y1="74935" x2="66667" y2="74935"/>
                        <a14:foregroundMark x1="69531" y1="74544" x2="69531" y2="74544"/>
                        <a14:foregroundMark x1="72813" y1="73112" x2="72813" y2="73112"/>
                        <a14:foregroundMark x1="76510" y1="73307" x2="76510" y2="73307"/>
                        <a14:foregroundMark x1="78125" y1="71484" x2="78125" y2="71484"/>
                        <a14:foregroundMark x1="82188" y1="68880" x2="82188" y2="68880"/>
                        <a14:foregroundMark x1="84271" y1="67057" x2="84271" y2="67057"/>
                        <a14:foregroundMark x1="85052" y1="65234" x2="85052" y2="65234"/>
                        <a14:foregroundMark x1="87500" y1="62435" x2="87500" y2="62435"/>
                        <a14:foregroundMark x1="88490" y1="61003" x2="88490" y2="61003"/>
                        <a14:foregroundMark x1="90417" y1="57357" x2="90417" y2="57357"/>
                        <a14:foregroundMark x1="91719" y1="56380" x2="91719" y2="56380"/>
                        <a14:foregroundMark x1="14583" y1="25846" x2="14583" y2="25846"/>
                        <a14:foregroundMark x1="12344" y1="65885" x2="12344" y2="65885"/>
                        <a14:foregroundMark x1="36406" y1="50911" x2="36406" y2="50911"/>
                        <a14:foregroundMark x1="39323" y1="41016" x2="39323" y2="41016"/>
                        <a14:foregroundMark x1="64531" y1="40625" x2="64531" y2="40625"/>
                        <a14:foregroundMark x1="8646" y1="59180" x2="8646" y2="59180"/>
                        <a14:foregroundMark x1="8281" y1="60612" x2="8281" y2="60612"/>
                        <a14:foregroundMark x1="6823" y1="59375" x2="6823" y2="59375"/>
                        <a14:foregroundMark x1="7344" y1="55729" x2="7344" y2="55729"/>
                        <a14:foregroundMark x1="8646" y1="53971" x2="8646" y2="53971"/>
                        <a14:foregroundMark x1="9896" y1="52148" x2="9896" y2="52148"/>
                        <a14:foregroundMark x1="8490" y1="54557" x2="8490" y2="54557"/>
                        <a14:foregroundMark x1="8802" y1="51888" x2="8802" y2="51888"/>
                        <a14:foregroundMark x1="6510" y1="58984" x2="6510" y2="58984"/>
                        <a14:foregroundMark x1="7344" y1="61003" x2="7344" y2="61003"/>
                        <a14:foregroundMark x1="4896" y1="60807" x2="4896" y2="60807"/>
                        <a14:foregroundMark x1="7187" y1="63021" x2="7187" y2="63021"/>
                        <a14:foregroundMark x1="9740" y1="64063" x2="9740" y2="64063"/>
                        <a14:foregroundMark x1="8125" y1="62826" x2="8125" y2="62826"/>
                        <a14:foregroundMark x1="6510" y1="62240" x2="6510" y2="62240"/>
                        <a14:foregroundMark x1="5417" y1="62240" x2="5417" y2="62240"/>
                        <a14:foregroundMark x1="7656" y1="63607" x2="7656" y2="63607"/>
                        <a14:foregroundMark x1="4896" y1="55143" x2="4896" y2="55143"/>
                        <a14:foregroundMark x1="8125" y1="52344" x2="8125" y2="52344"/>
                        <a14:foregroundMark x1="10885" y1="48307" x2="10885" y2="48307"/>
                        <a14:foregroundMark x1="10885" y1="49284" x2="10885" y2="49284"/>
                        <a14:foregroundMark x1="11042" y1="49284" x2="11042" y2="49284"/>
                        <a14:foregroundMark x1="11510" y1="48893" x2="11510" y2="48893"/>
                        <a14:foregroundMark x1="43385" y1="15755" x2="43385" y2="15755"/>
                        <a14:foregroundMark x1="90885" y1="52930" x2="90885" y2="52930"/>
                        <a14:foregroundMark x1="90729" y1="52344" x2="90729" y2="52344"/>
                        <a14:foregroundMark x1="91719" y1="51302" x2="91719" y2="51302"/>
                        <a14:foregroundMark x1="24167" y1="24674" x2="24167" y2="24674"/>
                        <a14:foregroundMark x1="35313" y1="24870" x2="35313" y2="24870"/>
                        <a14:foregroundMark x1="18177" y1="25456" x2="18177" y2="254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56" y="3068960"/>
            <a:ext cx="1330154" cy="106412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76429" l="10000" r="100000">
                        <a14:backgroundMark x1="64714" y1="65857" x2="64714" y2="65857"/>
                        <a14:backgroundMark x1="66714" y1="62429" x2="66714" y2="62429"/>
                        <a14:backgroundMark x1="72571" y1="61857" x2="72571" y2="61857"/>
                        <a14:backgroundMark x1="73000" y1="69143" x2="73000" y2="69143"/>
                        <a14:backgroundMark x1="87714" y1="60000" x2="87714" y2="60000"/>
                        <a14:backgroundMark x1="90857" y1="57143" x2="90857" y2="57143"/>
                        <a14:backgroundMark x1="92571" y1="59000" x2="92571" y2="59000"/>
                        <a14:backgroundMark x1="96714" y1="54571" x2="96714" y2="54571"/>
                        <a14:backgroundMark x1="75571" y1="64143" x2="75571" y2="64143"/>
                        <a14:backgroundMark x1="78857" y1="65143" x2="78857" y2="65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33" t="12718" r="685" b="28227"/>
          <a:stretch/>
        </p:blipFill>
        <p:spPr>
          <a:xfrm>
            <a:off x="4837792" y="2439605"/>
            <a:ext cx="1772816" cy="115324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04" b="13092"/>
          <a:stretch/>
        </p:blipFill>
        <p:spPr>
          <a:xfrm>
            <a:off x="5724200" y="1796307"/>
            <a:ext cx="1709664" cy="9439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1945" b="85489" l="19219" r="86042">
                        <a14:foregroundMark x1="30625" y1="36032" x2="30625" y2="36032"/>
                        <a14:foregroundMark x1="28646" y1="35242" x2="28646" y2="35242"/>
                        <a14:foregroundMark x1="27135" y1="35538" x2="27135" y2="35538"/>
                        <a14:foregroundMark x1="26042" y1="36328" x2="26042" y2="36328"/>
                        <a14:foregroundMark x1="29115" y1="39191" x2="29115" y2="39191"/>
                        <a14:foregroundMark x1="30625" y1="40079" x2="30625" y2="40079"/>
                        <a14:foregroundMark x1="31667" y1="40375" x2="31667" y2="40375"/>
                        <a14:foregroundMark x1="33021" y1="40375" x2="33021" y2="40375"/>
                        <a14:foregroundMark x1="34844" y1="40079" x2="34844" y2="40079"/>
                        <a14:foregroundMark x1="35781" y1="41560" x2="35781" y2="41560"/>
                        <a14:foregroundMark x1="36042" y1="44719" x2="36042" y2="44719"/>
                        <a14:foregroundMark x1="35781" y1="48963" x2="35781" y2="48963"/>
                        <a14:foregroundMark x1="35156" y1="50148" x2="35156" y2="50148"/>
                        <a14:foregroundMark x1="80781" y1="30602" x2="80781" y2="30602"/>
                        <a14:foregroundMark x1="83021" y1="30898" x2="83021" y2="308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3" y="1778578"/>
            <a:ext cx="1438835" cy="759135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2184901" y="2537713"/>
            <a:ext cx="3096344" cy="2596795"/>
            <a:chOff x="2184901" y="2515722"/>
            <a:chExt cx="3096344" cy="2596795"/>
          </a:xfrm>
        </p:grpSpPr>
        <p:pic>
          <p:nvPicPr>
            <p:cNvPr id="12" name="Рисунок 11">
              <a:hlinkClick r:id="rId13" action="ppaction://hlinksldjump"/>
            </p:cNvPr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0" b="89731" l="9684" r="8968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63" t="5090" r="14545" b="11002"/>
            <a:stretch/>
          </p:blipFill>
          <p:spPr>
            <a:xfrm rot="20763143">
              <a:off x="2677331" y="2515722"/>
              <a:ext cx="2410350" cy="1900938"/>
            </a:xfrm>
            <a:prstGeom prst="rect">
              <a:avLst/>
            </a:prstGeom>
            <a:scene3d>
              <a:camera prst="perspectiveBelow"/>
              <a:lightRig rig="threePt" dir="t"/>
            </a:scene3d>
            <a:sp3d>
              <a:bevelT w="139700" prst="cross"/>
            </a:sp3d>
          </p:spPr>
        </p:pic>
        <p:grpSp>
          <p:nvGrpSpPr>
            <p:cNvPr id="5" name="Группа 4"/>
            <p:cNvGrpSpPr/>
            <p:nvPr/>
          </p:nvGrpSpPr>
          <p:grpSpPr>
            <a:xfrm>
              <a:off x="2184901" y="4490435"/>
              <a:ext cx="3096344" cy="622082"/>
              <a:chOff x="3131840" y="4679126"/>
              <a:chExt cx="3096344" cy="622082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3131840" y="4679126"/>
                <a:ext cx="3096344" cy="622082"/>
              </a:xfrm>
              <a:prstGeom prst="rect">
                <a:avLst/>
              </a:prstGeom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" name="TextBox 1"/>
              <p:cNvSpPr txBox="1"/>
              <p:nvPr/>
            </p:nvSpPr>
            <p:spPr>
              <a:xfrm>
                <a:off x="3428190" y="4797152"/>
                <a:ext cx="265597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dirty="0"/>
                  <a:t>Болото Костюмов и сцен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35734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53875" l="20183" r="899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846" t="19213" r="11047" b="43763"/>
          <a:stretch/>
        </p:blipFill>
        <p:spPr>
          <a:xfrm>
            <a:off x="-41192" y="420767"/>
            <a:ext cx="8495128" cy="460851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Relaxed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545" b="87678" l="3467" r="984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91" y="1340768"/>
            <a:ext cx="2073229" cy="11665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901" b="81315" l="4427" r="92813">
                        <a14:foregroundMark x1="16042" y1="26888" x2="16042" y2="26888"/>
                        <a14:foregroundMark x1="17188" y1="27083" x2="17188" y2="27083"/>
                        <a14:foregroundMark x1="16198" y1="30273" x2="16198" y2="30273"/>
                        <a14:foregroundMark x1="16042" y1="28906" x2="16042" y2="28906"/>
                        <a14:foregroundMark x1="13333" y1="27083" x2="13333" y2="27083"/>
                        <a14:foregroundMark x1="10885" y1="33333" x2="10885" y2="33333"/>
                        <a14:foregroundMark x1="24479" y1="28711" x2="24479" y2="28711"/>
                        <a14:foregroundMark x1="27552" y1="30534" x2="27552" y2="30534"/>
                        <a14:foregroundMark x1="29010" y1="36589" x2="29010" y2="36589"/>
                        <a14:foregroundMark x1="31094" y1="38802" x2="31094" y2="38802"/>
                        <a14:foregroundMark x1="21563" y1="30078" x2="21563" y2="30078"/>
                        <a14:foregroundMark x1="22031" y1="30273" x2="22031" y2="30273"/>
                        <a14:foregroundMark x1="26250" y1="28060" x2="26250" y2="28060"/>
                        <a14:foregroundMark x1="27708" y1="27474" x2="27708" y2="27474"/>
                        <a14:foregroundMark x1="32083" y1="28516" x2="32083" y2="28516"/>
                        <a14:foregroundMark x1="32865" y1="28516" x2="32865" y2="28516"/>
                        <a14:foregroundMark x1="34167" y1="27083" x2="34167" y2="27083"/>
                        <a14:foregroundMark x1="42552" y1="35938" x2="42552" y2="35938"/>
                        <a14:foregroundMark x1="44010" y1="35742" x2="44010" y2="35742"/>
                        <a14:foregroundMark x1="45156" y1="34375" x2="45156" y2="34375"/>
                        <a14:foregroundMark x1="37552" y1="27669" x2="37552" y2="27669"/>
                        <a14:foregroundMark x1="49688" y1="41406" x2="49688" y2="41406"/>
                        <a14:foregroundMark x1="51927" y1="38802" x2="51927" y2="38802"/>
                        <a14:foregroundMark x1="55000" y1="38802" x2="55000" y2="38802"/>
                        <a14:foregroundMark x1="55156" y1="39583" x2="55156" y2="39583"/>
                        <a14:foregroundMark x1="57135" y1="41602" x2="57135" y2="41602"/>
                        <a14:foregroundMark x1="58542" y1="36784" x2="58542" y2="36784"/>
                        <a14:foregroundMark x1="57292" y1="32552" x2="57292" y2="32552"/>
                        <a14:foregroundMark x1="55833" y1="30729" x2="55833" y2="30729"/>
                        <a14:foregroundMark x1="54531" y1="29492" x2="54531" y2="29492"/>
                        <a14:foregroundMark x1="55833" y1="36133" x2="55833" y2="36133"/>
                        <a14:foregroundMark x1="54531" y1="34375" x2="54531" y2="34375"/>
                        <a14:foregroundMark x1="53073" y1="33529" x2="53073" y2="33529"/>
                        <a14:foregroundMark x1="57292" y1="33333" x2="57292" y2="33333"/>
                        <a14:foregroundMark x1="58542" y1="33333" x2="58542" y2="33333"/>
                        <a14:foregroundMark x1="61146" y1="31510" x2="61146" y2="31510"/>
                        <a14:foregroundMark x1="61823" y1="31120" x2="61823" y2="31120"/>
                        <a14:foregroundMark x1="63073" y1="30534" x2="63073" y2="30534"/>
                        <a14:foregroundMark x1="64531" y1="29297" x2="64531" y2="29297"/>
                        <a14:foregroundMark x1="66510" y1="27865" x2="66510" y2="27865"/>
                        <a14:foregroundMark x1="67292" y1="28060" x2="67292" y2="28060"/>
                        <a14:foregroundMark x1="68594" y1="27474" x2="68594" y2="27474"/>
                        <a14:foregroundMark x1="70677" y1="33529" x2="70677" y2="33529"/>
                        <a14:foregroundMark x1="71979" y1="34570" x2="71979" y2="34570"/>
                        <a14:foregroundMark x1="75208" y1="30078" x2="75208" y2="30078"/>
                        <a14:foregroundMark x1="76354" y1="27865" x2="76354" y2="27865"/>
                        <a14:foregroundMark x1="79271" y1="58203" x2="79271" y2="58203"/>
                        <a14:foregroundMark x1="83125" y1="54753" x2="83125" y2="54753"/>
                        <a14:foregroundMark x1="82969" y1="64063" x2="82969" y2="64063"/>
                        <a14:foregroundMark x1="76042" y1="67708" x2="76042" y2="67708"/>
                        <a14:foregroundMark x1="72604" y1="67448" x2="72604" y2="67448"/>
                        <a14:foregroundMark x1="69531" y1="68099" x2="69531" y2="68099"/>
                        <a14:foregroundMark x1="64531" y1="70508" x2="64063" y2="70703"/>
                        <a14:foregroundMark x1="60833" y1="71745" x2="60833" y2="71745"/>
                        <a14:foregroundMark x1="58542" y1="71940" x2="58542" y2="71940"/>
                        <a14:foregroundMark x1="50156" y1="73763" x2="50156" y2="73763"/>
                        <a14:foregroundMark x1="47760" y1="74154" x2="47760" y2="74154"/>
                        <a14:foregroundMark x1="40469" y1="74154" x2="39844" y2="74154"/>
                        <a14:foregroundMark x1="31563" y1="71094" x2="31563" y2="71094"/>
                        <a14:foregroundMark x1="27552" y1="69076" x2="27552" y2="69076"/>
                        <a14:foregroundMark x1="23646" y1="67057" x2="23646" y2="67057"/>
                        <a14:foregroundMark x1="16198" y1="62826" x2="16198" y2="62826"/>
                        <a14:foregroundMark x1="13333" y1="59570" x2="13333" y2="59570"/>
                        <a14:foregroundMark x1="15885" y1="55339" x2="15885" y2="55339"/>
                        <a14:foregroundMark x1="15260" y1="54167" x2="15260" y2="54167"/>
                        <a14:foregroundMark x1="15260" y1="54167" x2="15260" y2="54167"/>
                        <a14:foregroundMark x1="20417" y1="59570" x2="20417" y2="59570"/>
                        <a14:foregroundMark x1="25104" y1="60807" x2="25104" y2="60807"/>
                        <a14:foregroundMark x1="28490" y1="58398" x2="28490" y2="58398"/>
                        <a14:foregroundMark x1="75052" y1="52734" x2="75052" y2="52734"/>
                        <a14:foregroundMark x1="77292" y1="50326" x2="77292" y2="50326"/>
                        <a14:foregroundMark x1="72604" y1="48893" x2="72604" y2="48893"/>
                        <a14:foregroundMark x1="74740" y1="49089" x2="74740" y2="49089"/>
                        <a14:foregroundMark x1="70521" y1="42253" x2="70521" y2="42253"/>
                        <a14:foregroundMark x1="68281" y1="42253" x2="68281" y2="42253"/>
                        <a14:foregroundMark x1="69740" y1="42448" x2="69740" y2="42448"/>
                        <a14:foregroundMark x1="72813" y1="41602" x2="72813" y2="41602"/>
                        <a14:foregroundMark x1="70052" y1="43034" x2="70052" y2="43034"/>
                        <a14:foregroundMark x1="91510" y1="49089" x2="91510" y2="49089"/>
                        <a14:foregroundMark x1="89271" y1="51693" x2="89271" y2="51693"/>
                        <a14:foregroundMark x1="85417" y1="53320" x2="85417" y2="53320"/>
                        <a14:foregroundMark x1="84740" y1="45638" x2="84740" y2="45638"/>
                        <a14:foregroundMark x1="87188" y1="52539" x2="87188" y2="52539"/>
                        <a14:foregroundMark x1="87344" y1="57357" x2="87344" y2="57357"/>
                        <a14:foregroundMark x1="12031" y1="60417" x2="12031" y2="60417"/>
                        <a14:foregroundMark x1="12031" y1="60417" x2="12031" y2="60417"/>
                        <a14:foregroundMark x1="11198" y1="56966" x2="11198" y2="56966"/>
                        <a14:foregroundMark x1="11875" y1="60026" x2="11875" y2="60026"/>
                        <a14:foregroundMark x1="11510" y1="54362" x2="11510" y2="54362"/>
                        <a14:foregroundMark x1="10729" y1="54167" x2="10729" y2="54167"/>
                        <a14:foregroundMark x1="10885" y1="58594" x2="10885" y2="58594"/>
                        <a14:foregroundMark x1="11354" y1="63411" x2="11354" y2="63411"/>
                        <a14:foregroundMark x1="13333" y1="67057" x2="13333" y2="67057"/>
                        <a14:foregroundMark x1="13958" y1="67253" x2="13958" y2="67253"/>
                        <a14:foregroundMark x1="16406" y1="68294" x2="16406" y2="68294"/>
                        <a14:foregroundMark x1="18958" y1="69922" x2="18958" y2="69922"/>
                        <a14:foregroundMark x1="21719" y1="71484" x2="21719" y2="71484"/>
                        <a14:foregroundMark x1="24792" y1="72526" x2="24792" y2="72526"/>
                        <a14:foregroundMark x1="27865" y1="74544" x2="27865" y2="74544"/>
                        <a14:foregroundMark x1="31406" y1="75326" x2="31406" y2="75326"/>
                        <a14:foregroundMark x1="34479" y1="75130" x2="34479" y2="75130"/>
                        <a14:foregroundMark x1="37083" y1="75326" x2="37083" y2="75326"/>
                        <a14:foregroundMark x1="38854" y1="76172" x2="38854" y2="76172"/>
                        <a14:foregroundMark x1="41250" y1="76758" x2="41250" y2="76758"/>
                        <a14:foregroundMark x1="43385" y1="76758" x2="43385" y2="76758"/>
                        <a14:foregroundMark x1="44688" y1="76563" x2="44688" y2="76563"/>
                        <a14:foregroundMark x1="45625" y1="76563" x2="45625" y2="76563"/>
                        <a14:foregroundMark x1="48698" y1="76367" x2="48698" y2="76367"/>
                        <a14:foregroundMark x1="45000" y1="76563" x2="45000" y2="76563"/>
                        <a14:foregroundMark x1="46771" y1="77995" x2="46771" y2="77995"/>
                        <a14:foregroundMark x1="50313" y1="78581" x2="50313" y2="78581"/>
                        <a14:foregroundMark x1="52760" y1="78385" x2="52760" y2="78385"/>
                        <a14:foregroundMark x1="54688" y1="78385" x2="54688" y2="78385"/>
                        <a14:foregroundMark x1="57448" y1="78385" x2="57448" y2="78385"/>
                        <a14:foregroundMark x1="60156" y1="78581" x2="60156" y2="78581"/>
                        <a14:foregroundMark x1="64688" y1="77604" x2="64688" y2="77604"/>
                        <a14:foregroundMark x1="66667" y1="74935" x2="66667" y2="74935"/>
                        <a14:foregroundMark x1="69531" y1="74544" x2="69531" y2="74544"/>
                        <a14:foregroundMark x1="72813" y1="73112" x2="72813" y2="73112"/>
                        <a14:foregroundMark x1="76510" y1="73307" x2="76510" y2="73307"/>
                        <a14:foregroundMark x1="78125" y1="71484" x2="78125" y2="71484"/>
                        <a14:foregroundMark x1="82188" y1="68880" x2="82188" y2="68880"/>
                        <a14:foregroundMark x1="84271" y1="67057" x2="84271" y2="67057"/>
                        <a14:foregroundMark x1="85052" y1="65234" x2="85052" y2="65234"/>
                        <a14:foregroundMark x1="87500" y1="62435" x2="87500" y2="62435"/>
                        <a14:foregroundMark x1="88490" y1="61003" x2="88490" y2="61003"/>
                        <a14:foregroundMark x1="90417" y1="57357" x2="90417" y2="57357"/>
                        <a14:foregroundMark x1="91719" y1="56380" x2="91719" y2="56380"/>
                        <a14:foregroundMark x1="14583" y1="25846" x2="14583" y2="25846"/>
                        <a14:foregroundMark x1="12344" y1="65885" x2="12344" y2="65885"/>
                        <a14:foregroundMark x1="36406" y1="50911" x2="36406" y2="50911"/>
                        <a14:foregroundMark x1="39323" y1="41016" x2="39323" y2="41016"/>
                        <a14:foregroundMark x1="64531" y1="40625" x2="64531" y2="40625"/>
                        <a14:foregroundMark x1="8646" y1="59180" x2="8646" y2="59180"/>
                        <a14:foregroundMark x1="8281" y1="60612" x2="8281" y2="60612"/>
                        <a14:foregroundMark x1="6823" y1="59375" x2="6823" y2="59375"/>
                        <a14:foregroundMark x1="7344" y1="55729" x2="7344" y2="55729"/>
                        <a14:foregroundMark x1="8646" y1="53971" x2="8646" y2="53971"/>
                        <a14:foregroundMark x1="9896" y1="52148" x2="9896" y2="52148"/>
                        <a14:foregroundMark x1="8490" y1="54557" x2="8490" y2="54557"/>
                        <a14:foregroundMark x1="8802" y1="51888" x2="8802" y2="51888"/>
                        <a14:foregroundMark x1="6510" y1="58984" x2="6510" y2="58984"/>
                        <a14:foregroundMark x1="7344" y1="61003" x2="7344" y2="61003"/>
                        <a14:foregroundMark x1="4896" y1="60807" x2="4896" y2="60807"/>
                        <a14:foregroundMark x1="7187" y1="63021" x2="7187" y2="63021"/>
                        <a14:foregroundMark x1="9740" y1="64063" x2="9740" y2="64063"/>
                        <a14:foregroundMark x1="8125" y1="62826" x2="8125" y2="62826"/>
                        <a14:foregroundMark x1="6510" y1="62240" x2="6510" y2="62240"/>
                        <a14:foregroundMark x1="5417" y1="62240" x2="5417" y2="62240"/>
                        <a14:foregroundMark x1="7656" y1="63607" x2="7656" y2="63607"/>
                        <a14:foregroundMark x1="4896" y1="55143" x2="4896" y2="55143"/>
                        <a14:foregroundMark x1="8125" y1="52344" x2="8125" y2="52344"/>
                        <a14:foregroundMark x1="10885" y1="48307" x2="10885" y2="48307"/>
                        <a14:foregroundMark x1="10885" y1="49284" x2="10885" y2="49284"/>
                        <a14:foregroundMark x1="11042" y1="49284" x2="11042" y2="49284"/>
                        <a14:foregroundMark x1="11510" y1="48893" x2="11510" y2="48893"/>
                        <a14:foregroundMark x1="43385" y1="15755" x2="43385" y2="15755"/>
                        <a14:foregroundMark x1="90885" y1="52930" x2="90885" y2="52930"/>
                        <a14:foregroundMark x1="90729" y1="52344" x2="90729" y2="52344"/>
                        <a14:foregroundMark x1="91719" y1="51302" x2="91719" y2="51302"/>
                        <a14:foregroundMark x1="24167" y1="24674" x2="24167" y2="24674"/>
                        <a14:foregroundMark x1="35313" y1="24870" x2="35313" y2="24870"/>
                        <a14:foregroundMark x1="18177" y1="25456" x2="18177" y2="254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56" y="3068960"/>
            <a:ext cx="1330154" cy="106412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89731" l="9684" r="896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5090" r="14545" b="11002"/>
          <a:stretch/>
        </p:blipFill>
        <p:spPr>
          <a:xfrm rot="20763143">
            <a:off x="3953081" y="2405443"/>
            <a:ext cx="1259716" cy="993483"/>
          </a:xfrm>
          <a:prstGeom prst="rect">
            <a:avLst/>
          </a:prstGeom>
          <a:scene3d>
            <a:camera prst="perspectiveBelow"/>
            <a:lightRig rig="threePt" dir="t"/>
          </a:scene3d>
          <a:sp3d>
            <a:bevelT w="139700" prst="cross"/>
          </a:sp3d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04" b="13092"/>
          <a:stretch/>
        </p:blipFill>
        <p:spPr>
          <a:xfrm>
            <a:off x="5724200" y="1796307"/>
            <a:ext cx="1709664" cy="9439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1945" b="85489" l="19219" r="86042">
                        <a14:foregroundMark x1="30625" y1="36032" x2="30625" y2="36032"/>
                        <a14:foregroundMark x1="28646" y1="35242" x2="28646" y2="35242"/>
                        <a14:foregroundMark x1="27135" y1="35538" x2="27135" y2="35538"/>
                        <a14:foregroundMark x1="26042" y1="36328" x2="26042" y2="36328"/>
                        <a14:foregroundMark x1="29115" y1="39191" x2="29115" y2="39191"/>
                        <a14:foregroundMark x1="30625" y1="40079" x2="30625" y2="40079"/>
                        <a14:foregroundMark x1="31667" y1="40375" x2="31667" y2="40375"/>
                        <a14:foregroundMark x1="33021" y1="40375" x2="33021" y2="40375"/>
                        <a14:foregroundMark x1="34844" y1="40079" x2="34844" y2="40079"/>
                        <a14:foregroundMark x1="35781" y1="41560" x2="35781" y2="41560"/>
                        <a14:foregroundMark x1="36042" y1="44719" x2="36042" y2="44719"/>
                        <a14:foregroundMark x1="35781" y1="48963" x2="35781" y2="48963"/>
                        <a14:foregroundMark x1="35156" y1="50148" x2="35156" y2="50148"/>
                        <a14:foregroundMark x1="80781" y1="30602" x2="80781" y2="30602"/>
                        <a14:foregroundMark x1="83021" y1="30898" x2="83021" y2="308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3" y="1778578"/>
            <a:ext cx="1438835" cy="759135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4582938" y="2268271"/>
            <a:ext cx="3927686" cy="2529246"/>
            <a:chOff x="4464805" y="2500033"/>
            <a:chExt cx="3927686" cy="2529246"/>
          </a:xfrm>
        </p:grpSpPr>
        <p:pic>
          <p:nvPicPr>
            <p:cNvPr id="13" name="Рисунок 12">
              <a:hlinkClick r:id="rId13" action="ppaction://hlinksldjump"/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0000" b="76429" l="10000" r="100000">
                          <a14:backgroundMark x1="64714" y1="65857" x2="64714" y2="65857"/>
                          <a14:backgroundMark x1="66714" y1="62429" x2="66714" y2="62429"/>
                          <a14:backgroundMark x1="72571" y1="61857" x2="72571" y2="61857"/>
                          <a14:backgroundMark x1="73000" y1="69143" x2="73000" y2="69143"/>
                          <a14:backgroundMark x1="87714" y1="60000" x2="87714" y2="60000"/>
                          <a14:backgroundMark x1="90857" y1="57143" x2="90857" y2="57143"/>
                          <a14:backgroundMark x1="92571" y1="59000" x2="92571" y2="59000"/>
                          <a14:backgroundMark x1="96714" y1="54571" x2="96714" y2="54571"/>
                          <a14:backgroundMark x1="75571" y1="64143" x2="75571" y2="64143"/>
                          <a14:backgroundMark x1="78857" y1="65143" x2="78857" y2="6514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33" t="12718" r="685" b="28227"/>
            <a:stretch/>
          </p:blipFill>
          <p:spPr>
            <a:xfrm>
              <a:off x="4464805" y="2500033"/>
              <a:ext cx="3185374" cy="2072129"/>
            </a:xfrm>
            <a:prstGeom prst="rect">
              <a:avLst/>
            </a:prstGeom>
          </p:spPr>
        </p:pic>
        <p:grpSp>
          <p:nvGrpSpPr>
            <p:cNvPr id="5" name="Группа 4"/>
            <p:cNvGrpSpPr/>
            <p:nvPr/>
          </p:nvGrpSpPr>
          <p:grpSpPr>
            <a:xfrm>
              <a:off x="4582938" y="4449045"/>
              <a:ext cx="3809553" cy="580234"/>
              <a:chOff x="4582938" y="4449045"/>
              <a:chExt cx="3809553" cy="580234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4582938" y="4449045"/>
                <a:ext cx="3653853" cy="580234"/>
              </a:xfrm>
              <a:prstGeom prst="rect">
                <a:avLst/>
              </a:prstGeom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" name="TextBox 1"/>
              <p:cNvSpPr txBox="1"/>
              <p:nvPr/>
            </p:nvSpPr>
            <p:spPr>
              <a:xfrm>
                <a:off x="4738639" y="4539107"/>
                <a:ext cx="365385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000" dirty="0"/>
                  <a:t>Горы линейного алгоритма 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7714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53875" l="20183" r="899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846" t="19213" r="11047" b="43763"/>
          <a:stretch/>
        </p:blipFill>
        <p:spPr>
          <a:xfrm>
            <a:off x="-41192" y="420767"/>
            <a:ext cx="8495128" cy="460851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perspectiveRelaxed"/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545" b="87678" l="3467" r="984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91" y="1340768"/>
            <a:ext cx="2073229" cy="11665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901" b="81315" l="4427" r="92813">
                        <a14:foregroundMark x1="16042" y1="26888" x2="16042" y2="26888"/>
                        <a14:foregroundMark x1="17188" y1="27083" x2="17188" y2="27083"/>
                        <a14:foregroundMark x1="16198" y1="30273" x2="16198" y2="30273"/>
                        <a14:foregroundMark x1="16042" y1="28906" x2="16042" y2="28906"/>
                        <a14:foregroundMark x1="13333" y1="27083" x2="13333" y2="27083"/>
                        <a14:foregroundMark x1="10885" y1="33333" x2="10885" y2="33333"/>
                        <a14:foregroundMark x1="24479" y1="28711" x2="24479" y2="28711"/>
                        <a14:foregroundMark x1="27552" y1="30534" x2="27552" y2="30534"/>
                        <a14:foregroundMark x1="29010" y1="36589" x2="29010" y2="36589"/>
                        <a14:foregroundMark x1="31094" y1="38802" x2="31094" y2="38802"/>
                        <a14:foregroundMark x1="21563" y1="30078" x2="21563" y2="30078"/>
                        <a14:foregroundMark x1="22031" y1="30273" x2="22031" y2="30273"/>
                        <a14:foregroundMark x1="26250" y1="28060" x2="26250" y2="28060"/>
                        <a14:foregroundMark x1="27708" y1="27474" x2="27708" y2="27474"/>
                        <a14:foregroundMark x1="32083" y1="28516" x2="32083" y2="28516"/>
                        <a14:foregroundMark x1="32865" y1="28516" x2="32865" y2="28516"/>
                        <a14:foregroundMark x1="34167" y1="27083" x2="34167" y2="27083"/>
                        <a14:foregroundMark x1="42552" y1="35938" x2="42552" y2="35938"/>
                        <a14:foregroundMark x1="44010" y1="35742" x2="44010" y2="35742"/>
                        <a14:foregroundMark x1="45156" y1="34375" x2="45156" y2="34375"/>
                        <a14:foregroundMark x1="37552" y1="27669" x2="37552" y2="27669"/>
                        <a14:foregroundMark x1="49688" y1="41406" x2="49688" y2="41406"/>
                        <a14:foregroundMark x1="51927" y1="38802" x2="51927" y2="38802"/>
                        <a14:foregroundMark x1="55000" y1="38802" x2="55000" y2="38802"/>
                        <a14:foregroundMark x1="55156" y1="39583" x2="55156" y2="39583"/>
                        <a14:foregroundMark x1="57135" y1="41602" x2="57135" y2="41602"/>
                        <a14:foregroundMark x1="58542" y1="36784" x2="58542" y2="36784"/>
                        <a14:foregroundMark x1="57292" y1="32552" x2="57292" y2="32552"/>
                        <a14:foregroundMark x1="55833" y1="30729" x2="55833" y2="30729"/>
                        <a14:foregroundMark x1="54531" y1="29492" x2="54531" y2="29492"/>
                        <a14:foregroundMark x1="55833" y1="36133" x2="55833" y2="36133"/>
                        <a14:foregroundMark x1="54531" y1="34375" x2="54531" y2="34375"/>
                        <a14:foregroundMark x1="53073" y1="33529" x2="53073" y2="33529"/>
                        <a14:foregroundMark x1="57292" y1="33333" x2="57292" y2="33333"/>
                        <a14:foregroundMark x1="58542" y1="33333" x2="58542" y2="33333"/>
                        <a14:foregroundMark x1="61146" y1="31510" x2="61146" y2="31510"/>
                        <a14:foregroundMark x1="61823" y1="31120" x2="61823" y2="31120"/>
                        <a14:foregroundMark x1="63073" y1="30534" x2="63073" y2="30534"/>
                        <a14:foregroundMark x1="64531" y1="29297" x2="64531" y2="29297"/>
                        <a14:foregroundMark x1="66510" y1="27865" x2="66510" y2="27865"/>
                        <a14:foregroundMark x1="67292" y1="28060" x2="67292" y2="28060"/>
                        <a14:foregroundMark x1="68594" y1="27474" x2="68594" y2="27474"/>
                        <a14:foregroundMark x1="70677" y1="33529" x2="70677" y2="33529"/>
                        <a14:foregroundMark x1="71979" y1="34570" x2="71979" y2="34570"/>
                        <a14:foregroundMark x1="75208" y1="30078" x2="75208" y2="30078"/>
                        <a14:foregroundMark x1="76354" y1="27865" x2="76354" y2="27865"/>
                        <a14:foregroundMark x1="79271" y1="58203" x2="79271" y2="58203"/>
                        <a14:foregroundMark x1="83125" y1="54753" x2="83125" y2="54753"/>
                        <a14:foregroundMark x1="82969" y1="64063" x2="82969" y2="64063"/>
                        <a14:foregroundMark x1="76042" y1="67708" x2="76042" y2="67708"/>
                        <a14:foregroundMark x1="72604" y1="67448" x2="72604" y2="67448"/>
                        <a14:foregroundMark x1="69531" y1="68099" x2="69531" y2="68099"/>
                        <a14:foregroundMark x1="64531" y1="70508" x2="64063" y2="70703"/>
                        <a14:foregroundMark x1="60833" y1="71745" x2="60833" y2="71745"/>
                        <a14:foregroundMark x1="58542" y1="71940" x2="58542" y2="71940"/>
                        <a14:foregroundMark x1="50156" y1="73763" x2="50156" y2="73763"/>
                        <a14:foregroundMark x1="47760" y1="74154" x2="47760" y2="74154"/>
                        <a14:foregroundMark x1="40469" y1="74154" x2="39844" y2="74154"/>
                        <a14:foregroundMark x1="31563" y1="71094" x2="31563" y2="71094"/>
                        <a14:foregroundMark x1="27552" y1="69076" x2="27552" y2="69076"/>
                        <a14:foregroundMark x1="23646" y1="67057" x2="23646" y2="67057"/>
                        <a14:foregroundMark x1="16198" y1="62826" x2="16198" y2="62826"/>
                        <a14:foregroundMark x1="13333" y1="59570" x2="13333" y2="59570"/>
                        <a14:foregroundMark x1="15885" y1="55339" x2="15885" y2="55339"/>
                        <a14:foregroundMark x1="15260" y1="54167" x2="15260" y2="54167"/>
                        <a14:foregroundMark x1="15260" y1="54167" x2="15260" y2="54167"/>
                        <a14:foregroundMark x1="20417" y1="59570" x2="20417" y2="59570"/>
                        <a14:foregroundMark x1="25104" y1="60807" x2="25104" y2="60807"/>
                        <a14:foregroundMark x1="28490" y1="58398" x2="28490" y2="58398"/>
                        <a14:foregroundMark x1="75052" y1="52734" x2="75052" y2="52734"/>
                        <a14:foregroundMark x1="77292" y1="50326" x2="77292" y2="50326"/>
                        <a14:foregroundMark x1="72604" y1="48893" x2="72604" y2="48893"/>
                        <a14:foregroundMark x1="74740" y1="49089" x2="74740" y2="49089"/>
                        <a14:foregroundMark x1="70521" y1="42253" x2="70521" y2="42253"/>
                        <a14:foregroundMark x1="68281" y1="42253" x2="68281" y2="42253"/>
                        <a14:foregroundMark x1="69740" y1="42448" x2="69740" y2="42448"/>
                        <a14:foregroundMark x1="72813" y1="41602" x2="72813" y2="41602"/>
                        <a14:foregroundMark x1="70052" y1="43034" x2="70052" y2="43034"/>
                        <a14:foregroundMark x1="91510" y1="49089" x2="91510" y2="49089"/>
                        <a14:foregroundMark x1="89271" y1="51693" x2="89271" y2="51693"/>
                        <a14:foregroundMark x1="85417" y1="53320" x2="85417" y2="53320"/>
                        <a14:foregroundMark x1="84740" y1="45638" x2="84740" y2="45638"/>
                        <a14:foregroundMark x1="87188" y1="52539" x2="87188" y2="52539"/>
                        <a14:foregroundMark x1="87344" y1="57357" x2="87344" y2="57357"/>
                        <a14:foregroundMark x1="12031" y1="60417" x2="12031" y2="60417"/>
                        <a14:foregroundMark x1="12031" y1="60417" x2="12031" y2="60417"/>
                        <a14:foregroundMark x1="11198" y1="56966" x2="11198" y2="56966"/>
                        <a14:foregroundMark x1="11875" y1="60026" x2="11875" y2="60026"/>
                        <a14:foregroundMark x1="11510" y1="54362" x2="11510" y2="54362"/>
                        <a14:foregroundMark x1="10729" y1="54167" x2="10729" y2="54167"/>
                        <a14:foregroundMark x1="10885" y1="58594" x2="10885" y2="58594"/>
                        <a14:foregroundMark x1="11354" y1="63411" x2="11354" y2="63411"/>
                        <a14:foregroundMark x1="13333" y1="67057" x2="13333" y2="67057"/>
                        <a14:foregroundMark x1="13958" y1="67253" x2="13958" y2="67253"/>
                        <a14:foregroundMark x1="16406" y1="68294" x2="16406" y2="68294"/>
                        <a14:foregroundMark x1="18958" y1="69922" x2="18958" y2="69922"/>
                        <a14:foregroundMark x1="21719" y1="71484" x2="21719" y2="71484"/>
                        <a14:foregroundMark x1="24792" y1="72526" x2="24792" y2="72526"/>
                        <a14:foregroundMark x1="27865" y1="74544" x2="27865" y2="74544"/>
                        <a14:foregroundMark x1="31406" y1="75326" x2="31406" y2="75326"/>
                        <a14:foregroundMark x1="34479" y1="75130" x2="34479" y2="75130"/>
                        <a14:foregroundMark x1="37083" y1="75326" x2="37083" y2="75326"/>
                        <a14:foregroundMark x1="38854" y1="76172" x2="38854" y2="76172"/>
                        <a14:foregroundMark x1="41250" y1="76758" x2="41250" y2="76758"/>
                        <a14:foregroundMark x1="43385" y1="76758" x2="43385" y2="76758"/>
                        <a14:foregroundMark x1="44688" y1="76563" x2="44688" y2="76563"/>
                        <a14:foregroundMark x1="45625" y1="76563" x2="45625" y2="76563"/>
                        <a14:foregroundMark x1="48698" y1="76367" x2="48698" y2="76367"/>
                        <a14:foregroundMark x1="45000" y1="76563" x2="45000" y2="76563"/>
                        <a14:foregroundMark x1="46771" y1="77995" x2="46771" y2="77995"/>
                        <a14:foregroundMark x1="50313" y1="78581" x2="50313" y2="78581"/>
                        <a14:foregroundMark x1="52760" y1="78385" x2="52760" y2="78385"/>
                        <a14:foregroundMark x1="54688" y1="78385" x2="54688" y2="78385"/>
                        <a14:foregroundMark x1="57448" y1="78385" x2="57448" y2="78385"/>
                        <a14:foregroundMark x1="60156" y1="78581" x2="60156" y2="78581"/>
                        <a14:foregroundMark x1="64688" y1="77604" x2="64688" y2="77604"/>
                        <a14:foregroundMark x1="66667" y1="74935" x2="66667" y2="74935"/>
                        <a14:foregroundMark x1="69531" y1="74544" x2="69531" y2="74544"/>
                        <a14:foregroundMark x1="72813" y1="73112" x2="72813" y2="73112"/>
                        <a14:foregroundMark x1="76510" y1="73307" x2="76510" y2="73307"/>
                        <a14:foregroundMark x1="78125" y1="71484" x2="78125" y2="71484"/>
                        <a14:foregroundMark x1="82188" y1="68880" x2="82188" y2="68880"/>
                        <a14:foregroundMark x1="84271" y1="67057" x2="84271" y2="67057"/>
                        <a14:foregroundMark x1="85052" y1="65234" x2="85052" y2="65234"/>
                        <a14:foregroundMark x1="87500" y1="62435" x2="87500" y2="62435"/>
                        <a14:foregroundMark x1="88490" y1="61003" x2="88490" y2="61003"/>
                        <a14:foregroundMark x1="90417" y1="57357" x2="90417" y2="57357"/>
                        <a14:foregroundMark x1="91719" y1="56380" x2="91719" y2="56380"/>
                        <a14:foregroundMark x1="14583" y1="25846" x2="14583" y2="25846"/>
                        <a14:foregroundMark x1="12344" y1="65885" x2="12344" y2="65885"/>
                        <a14:foregroundMark x1="36406" y1="50911" x2="36406" y2="50911"/>
                        <a14:foregroundMark x1="39323" y1="41016" x2="39323" y2="41016"/>
                        <a14:foregroundMark x1="64531" y1="40625" x2="64531" y2="40625"/>
                        <a14:foregroundMark x1="8646" y1="59180" x2="8646" y2="59180"/>
                        <a14:foregroundMark x1="8281" y1="60612" x2="8281" y2="60612"/>
                        <a14:foregroundMark x1="6823" y1="59375" x2="6823" y2="59375"/>
                        <a14:foregroundMark x1="7344" y1="55729" x2="7344" y2="55729"/>
                        <a14:foregroundMark x1="8646" y1="53971" x2="8646" y2="53971"/>
                        <a14:foregroundMark x1="9896" y1="52148" x2="9896" y2="52148"/>
                        <a14:foregroundMark x1="8490" y1="54557" x2="8490" y2="54557"/>
                        <a14:foregroundMark x1="8802" y1="51888" x2="8802" y2="51888"/>
                        <a14:foregroundMark x1="6510" y1="58984" x2="6510" y2="58984"/>
                        <a14:foregroundMark x1="7344" y1="61003" x2="7344" y2="61003"/>
                        <a14:foregroundMark x1="4896" y1="60807" x2="4896" y2="60807"/>
                        <a14:foregroundMark x1="7187" y1="63021" x2="7187" y2="63021"/>
                        <a14:foregroundMark x1="9740" y1="64063" x2="9740" y2="64063"/>
                        <a14:foregroundMark x1="8125" y1="62826" x2="8125" y2="62826"/>
                        <a14:foregroundMark x1="6510" y1="62240" x2="6510" y2="62240"/>
                        <a14:foregroundMark x1="5417" y1="62240" x2="5417" y2="62240"/>
                        <a14:foregroundMark x1="7656" y1="63607" x2="7656" y2="63607"/>
                        <a14:foregroundMark x1="4896" y1="55143" x2="4896" y2="55143"/>
                        <a14:foregroundMark x1="8125" y1="52344" x2="8125" y2="52344"/>
                        <a14:foregroundMark x1="10885" y1="48307" x2="10885" y2="48307"/>
                        <a14:foregroundMark x1="10885" y1="49284" x2="10885" y2="49284"/>
                        <a14:foregroundMark x1="11042" y1="49284" x2="11042" y2="49284"/>
                        <a14:foregroundMark x1="11510" y1="48893" x2="11510" y2="48893"/>
                        <a14:foregroundMark x1="43385" y1="15755" x2="43385" y2="15755"/>
                        <a14:foregroundMark x1="90885" y1="52930" x2="90885" y2="52930"/>
                        <a14:foregroundMark x1="90729" y1="52344" x2="90729" y2="52344"/>
                        <a14:foregroundMark x1="91719" y1="51302" x2="91719" y2="51302"/>
                        <a14:foregroundMark x1="24167" y1="24674" x2="24167" y2="24674"/>
                        <a14:foregroundMark x1="35313" y1="24870" x2="35313" y2="24870"/>
                        <a14:foregroundMark x1="18177" y1="25456" x2="18177" y2="254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56" y="3068960"/>
            <a:ext cx="1330154" cy="106412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89731" l="9684" r="8968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5090" r="14545" b="11002"/>
          <a:stretch/>
        </p:blipFill>
        <p:spPr>
          <a:xfrm rot="20763143">
            <a:off x="3953081" y="2405443"/>
            <a:ext cx="1259716" cy="993483"/>
          </a:xfrm>
          <a:prstGeom prst="rect">
            <a:avLst/>
          </a:prstGeom>
          <a:scene3d>
            <a:camera prst="perspectiveBelow"/>
            <a:lightRig rig="threePt" dir="t"/>
          </a:scene3d>
          <a:sp3d>
            <a:bevelT w="139700" prst="cross"/>
          </a:sp3d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76429" l="10000" r="100000">
                        <a14:backgroundMark x1="64714" y1="65857" x2="64714" y2="65857"/>
                        <a14:backgroundMark x1="66714" y1="62429" x2="66714" y2="62429"/>
                        <a14:backgroundMark x1="72571" y1="61857" x2="72571" y2="61857"/>
                        <a14:backgroundMark x1="73000" y1="69143" x2="73000" y2="69143"/>
                        <a14:backgroundMark x1="87714" y1="60000" x2="87714" y2="60000"/>
                        <a14:backgroundMark x1="90857" y1="57143" x2="90857" y2="57143"/>
                        <a14:backgroundMark x1="92571" y1="59000" x2="92571" y2="59000"/>
                        <a14:backgroundMark x1="96714" y1="54571" x2="96714" y2="54571"/>
                        <a14:backgroundMark x1="75571" y1="64143" x2="75571" y2="64143"/>
                        <a14:backgroundMark x1="78857" y1="65143" x2="78857" y2="65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533" t="12718" r="685" b="28227"/>
          <a:stretch/>
        </p:blipFill>
        <p:spPr>
          <a:xfrm>
            <a:off x="4837792" y="2439605"/>
            <a:ext cx="1772816" cy="115324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1945" b="85489" l="19219" r="86042">
                        <a14:foregroundMark x1="30625" y1="36032" x2="30625" y2="36032"/>
                        <a14:foregroundMark x1="28646" y1="35242" x2="28646" y2="35242"/>
                        <a14:foregroundMark x1="27135" y1="35538" x2="27135" y2="35538"/>
                        <a14:foregroundMark x1="26042" y1="36328" x2="26042" y2="36328"/>
                        <a14:foregroundMark x1="29115" y1="39191" x2="29115" y2="39191"/>
                        <a14:foregroundMark x1="30625" y1="40079" x2="30625" y2="40079"/>
                        <a14:foregroundMark x1="31667" y1="40375" x2="31667" y2="40375"/>
                        <a14:foregroundMark x1="33021" y1="40375" x2="33021" y2="40375"/>
                        <a14:foregroundMark x1="34844" y1="40079" x2="34844" y2="40079"/>
                        <a14:foregroundMark x1="35781" y1="41560" x2="35781" y2="41560"/>
                        <a14:foregroundMark x1="36042" y1="44719" x2="36042" y2="44719"/>
                        <a14:foregroundMark x1="35781" y1="48963" x2="35781" y2="48963"/>
                        <a14:foregroundMark x1="35156" y1="50148" x2="35156" y2="50148"/>
                        <a14:foregroundMark x1="80781" y1="30602" x2="80781" y2="30602"/>
                        <a14:foregroundMark x1="83021" y1="30898" x2="83021" y2="308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3" y="1778578"/>
            <a:ext cx="1438835" cy="759135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5334950" y="210727"/>
            <a:ext cx="3609284" cy="2514296"/>
            <a:chOff x="5334950" y="260648"/>
            <a:chExt cx="3609284" cy="2514296"/>
          </a:xfrm>
        </p:grpSpPr>
        <p:pic>
          <p:nvPicPr>
            <p:cNvPr id="14" name="Рисунок 13">
              <a:hlinkClick r:id="rId14" action="ppaction://hlinksldjump"/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6404" b="13092"/>
            <a:stretch/>
          </p:blipFill>
          <p:spPr>
            <a:xfrm>
              <a:off x="5334950" y="782211"/>
              <a:ext cx="3609284" cy="1992733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5" name="Группа 4"/>
            <p:cNvGrpSpPr/>
            <p:nvPr/>
          </p:nvGrpSpPr>
          <p:grpSpPr>
            <a:xfrm>
              <a:off x="5652120" y="260648"/>
              <a:ext cx="3130477" cy="720080"/>
              <a:chOff x="5652120" y="260648"/>
              <a:chExt cx="3130477" cy="720080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5652120" y="260648"/>
                <a:ext cx="3096344" cy="720080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" name="TextBox 1"/>
              <p:cNvSpPr txBox="1"/>
              <p:nvPr/>
            </p:nvSpPr>
            <p:spPr>
              <a:xfrm>
                <a:off x="5758333" y="420767"/>
                <a:ext cx="302426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2400" dirty="0"/>
                  <a:t>Луга анимации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6787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1680</TotalTime>
  <Words>298</Words>
  <Application>Microsoft Office PowerPoint</Application>
  <PresentationFormat>Экран (4:3)</PresentationFormat>
  <Paragraphs>48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Arbat</vt:lpstr>
      <vt:lpstr>Arial</vt:lpstr>
      <vt:lpstr>Calibri</vt:lpstr>
      <vt:lpstr>Times New Roman</vt:lpstr>
      <vt:lpstr>Тема Office</vt:lpstr>
      <vt:lpstr>1_Тема Office</vt:lpstr>
      <vt:lpstr>2_Тема Office</vt:lpstr>
      <vt:lpstr>3_Тема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Арти ЦДО</cp:lastModifiedBy>
  <cp:revision>42</cp:revision>
  <dcterms:created xsi:type="dcterms:W3CDTF">2023-03-14T13:39:53Z</dcterms:created>
  <dcterms:modified xsi:type="dcterms:W3CDTF">2023-03-28T06:48:57Z</dcterms:modified>
</cp:coreProperties>
</file>