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33CC33"/>
    <a:srgbClr val="D4491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Мысова О.И\Сканированные картинки, анимашки\фоны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5344" cy="6899377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</p:pic>
      <p:pic>
        <p:nvPicPr>
          <p:cNvPr id="6" name="Рисунок 5" descr="7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2924944"/>
            <a:ext cx="5040560" cy="3780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CC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691680" y="188641"/>
            <a:ext cx="70567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entury Schoolbook" pitchFamily="18" charset="0"/>
              </a:rPr>
              <a:t>Развивающее дидактическое пособие «</a:t>
            </a:r>
            <a:r>
              <a:rPr lang="ru-RU" sz="3200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</a:t>
            </a:r>
            <a:r>
              <a:rPr lang="ru-RU" sz="3200" b="1" dirty="0" smtClean="0">
                <a:solidFill>
                  <a:srgbClr val="002060"/>
                </a:solidFill>
                <a:latin typeface="Century Schoolbook" pitchFamily="18" charset="0"/>
              </a:rPr>
              <a:t>», его варианты.</a:t>
            </a:r>
          </a:p>
          <a:p>
            <a:pPr algn="ctr"/>
            <a:endParaRPr lang="ru-RU" b="1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Смирнова Наталья Валентиновна,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 воспитатель МДОУ № 49,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высшая</a:t>
            </a:r>
            <a:r>
              <a:rPr lang="en-US" b="1" dirty="0" smtClean="0">
                <a:solidFill>
                  <a:srgbClr val="002060"/>
                </a:solidFill>
                <a:latin typeface="Century Schoolbook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квалификационная категория</a:t>
            </a:r>
            <a:endParaRPr lang="ru-RU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Мысова О.И\Сканированные картинки, анимашки\фоны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59632" y="188640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Использование дидактической игры «</a:t>
            </a:r>
            <a:r>
              <a:rPr lang="ru-RU" sz="2000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»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в образовательном процессе ДОО</a:t>
            </a:r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10243" name="Picture 3" descr="C:\Users\1\Desktop\DSC001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077072"/>
            <a:ext cx="3477749" cy="26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4" descr="C:\Users\1\Desktop\DSC001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124744"/>
            <a:ext cx="3645768" cy="27343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5" name="Picture 5" descr="C:\Users\1\Desktop\DSC001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052736"/>
            <a:ext cx="3691136" cy="27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Мысова О.И\Сканированные картинки, анимашки\фоны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1377"/>
            <a:ext cx="9165344" cy="6899377"/>
          </a:xfrm>
          <a:prstGeom prst="rect">
            <a:avLst/>
          </a:prstGeom>
          <a:noFill/>
          <a:ln>
            <a:solidFill>
              <a:srgbClr val="00CC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339752" y="188641"/>
            <a:ext cx="6804248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  <a:latin typeface="Century Schoolbook" pitchFamily="18" charset="0"/>
              </a:rPr>
              <a:t>Цель: </a:t>
            </a: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формирование интегративных качеств ребёнка через использование занимательной технологии – </a:t>
            </a:r>
            <a:r>
              <a:rPr lang="ru-RU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флексагоны</a:t>
            </a: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.</a:t>
            </a:r>
          </a:p>
          <a:p>
            <a:pPr algn="ctr"/>
            <a:endParaRPr lang="ru-RU" b="1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r>
              <a:rPr lang="ru-RU" b="1" u="sng" dirty="0" smtClean="0">
                <a:solidFill>
                  <a:srgbClr val="002060"/>
                </a:solidFill>
                <a:latin typeface="Century Schoolbook" pitchFamily="18" charset="0"/>
              </a:rPr>
              <a:t>Задачи: 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Развивать познавательный интерес в процессе конструирования </a:t>
            </a:r>
            <a:r>
              <a:rPr lang="ru-RU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флексагона</a:t>
            </a: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Развивать конструктивное мышление средствами </a:t>
            </a:r>
            <a:r>
              <a:rPr lang="ru-RU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флексагонов</a:t>
            </a: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 Развивать индивидуальные способности детей, </a:t>
            </a:r>
            <a:r>
              <a:rPr lang="ru-RU" b="1" dirty="0" err="1" smtClean="0">
                <a:solidFill>
                  <a:srgbClr val="002060"/>
                </a:solidFill>
                <a:latin typeface="Century Schoolbook" pitchFamily="18" charset="0"/>
              </a:rPr>
              <a:t>креативность</a:t>
            </a: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 мышления в ходе самостоятельных практических действий.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 Развивать мелкую моторику рук, глазомер и ряд специальных качеств, необходимых при изготовлении </a:t>
            </a:r>
            <a:r>
              <a:rPr lang="ru-RU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флексагона</a:t>
            </a:r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.</a:t>
            </a:r>
          </a:p>
          <a:p>
            <a:pPr marL="342900" indent="-342900"/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5. Вызвать у детей потребность к разнообразному моделированию, вовлекая в чудесный мир многообразия поделок из бумаги.</a:t>
            </a:r>
          </a:p>
          <a:p>
            <a:pPr marL="342900" indent="-342900"/>
            <a:r>
              <a:rPr lang="ru-RU" b="1" dirty="0" smtClean="0">
                <a:solidFill>
                  <a:srgbClr val="002060"/>
                </a:solidFill>
                <a:latin typeface="Century Schoolbook" pitchFamily="18" charset="0"/>
              </a:rPr>
              <a:t>6. Формировать умение самостоятельно выстраивать причинно- следственные связи относительно пространственных характеристик окружающих предметов.</a:t>
            </a:r>
          </a:p>
          <a:p>
            <a:pPr marL="342900" indent="-342900"/>
            <a:endParaRPr lang="ru-RU" b="1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algn="ctr"/>
            <a:endParaRPr lang="ru-RU" b="1" dirty="0" smtClean="0">
              <a:solidFill>
                <a:srgbClr val="002060"/>
              </a:solidFill>
              <a:latin typeface="Century Schoolbook" pitchFamily="18" charset="0"/>
            </a:endParaRPr>
          </a:p>
          <a:p>
            <a:pPr algn="ctr"/>
            <a:endParaRPr lang="ru-RU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ысова О.И\Сканированные картинки, анимашки\фоны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051720" y="332656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Цветовые варианты дидактической игры «</a:t>
            </a:r>
            <a:r>
              <a:rPr lang="ru-RU" sz="2000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»</a:t>
            </a:r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3075" name="Picture 3" descr="C:\Users\1\Desktop\DSC_00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005064"/>
            <a:ext cx="3402378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1\Desktop\DSC_0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268760"/>
            <a:ext cx="2546995" cy="2495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Users\1\Desktop\DSC_00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268760"/>
            <a:ext cx="2761593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ысова О.И\Сканированные картинки, анимашки\фоны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7144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404664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Геометрические варианты дидактической игры  «</a:t>
            </a:r>
            <a:r>
              <a:rPr lang="ru-RU" sz="2000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»</a:t>
            </a:r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4100" name="Picture 4" descr="C:\Users\1\Desktop\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005064"/>
            <a:ext cx="2823694" cy="26427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 descr="C:\Users\1\Desktop\DSC_0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344042"/>
            <a:ext cx="2448272" cy="2336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 descr="C:\Users\1\Desktop\DSC_00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412776"/>
            <a:ext cx="2289343" cy="23029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ысова О.И\Сканированные картинки, анимашки\фоны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548680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Варианты «</a:t>
            </a:r>
            <a:r>
              <a:rPr lang="ru-RU" sz="2000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Флексагонов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» по временам года</a:t>
            </a:r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5123" name="Picture 3" descr="C:\Users\1\Desktop\DSC_0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268760"/>
            <a:ext cx="2985238" cy="26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 descr="C:\Users\1\Desktop\DSC001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501008"/>
            <a:ext cx="3691136" cy="27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ысова О.И\Сканированные картинки, анимашки\фоны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55777" y="476672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Числовой вариант дидактической игры «</a:t>
            </a:r>
            <a:r>
              <a:rPr lang="ru-RU" sz="2000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»</a:t>
            </a:r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6147" name="Picture 3" descr="C:\Users\1\Desktop\DSC_0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988840"/>
            <a:ext cx="6243790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ысова О.И\Сканированные картинки, анимашки\фоны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79713" y="476672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Пространственный вариант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 дидактической игры «</a:t>
            </a:r>
            <a:r>
              <a:rPr lang="ru-RU" sz="2000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»</a:t>
            </a:r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7175" name="Picture 7" descr="C:\Users\1\Desktop\DSC_0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3328739" cy="2043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6" name="Picture 8" descr="C:\Users\1\Desktop\DSC_0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996952"/>
            <a:ext cx="2495084" cy="24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7" name="Picture 9" descr="C:\Users\1\Desktop\DSC_00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3717032"/>
            <a:ext cx="2696344" cy="28407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ысова О.И\Сканированные картинки, анимашки\фоны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27784" y="332656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«</a:t>
            </a:r>
            <a:r>
              <a:rPr lang="ru-RU" sz="2000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Флексагоны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» по типу открыток - перевертышей</a:t>
            </a:r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8196" name="Picture 4" descr="C:\Users\1\Desktop\фп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933056"/>
            <a:ext cx="2592288" cy="2569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CC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7" name="Picture 5" descr="C:\Users\1\Desktop\фп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861048"/>
            <a:ext cx="2480319" cy="2694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CC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8" name="Picture 6" descr="C:\Users\1\Desktop\фп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196752"/>
            <a:ext cx="3115072" cy="23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CC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9" name="Picture 7" descr="C:\Users\1\Desktop\DSC001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124744"/>
            <a:ext cx="2696925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ысова О.И\Сканированные картинки, анимашки\фоны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35696" y="332656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«</a:t>
            </a:r>
            <a:r>
              <a:rPr lang="ru-RU" sz="2000" b="1" dirty="0" err="1" smtClean="0">
                <a:solidFill>
                  <a:srgbClr val="002060"/>
                </a:solidFill>
                <a:latin typeface="Century Schoolbook" pitchFamily="18" charset="0"/>
              </a:rPr>
              <a:t>Флексагоны</a:t>
            </a:r>
            <a:r>
              <a:rPr lang="ru-RU" sz="2000" b="1" dirty="0" smtClean="0">
                <a:solidFill>
                  <a:srgbClr val="002060"/>
                </a:solidFill>
                <a:latin typeface="Century Schoolbook" pitchFamily="18" charset="0"/>
              </a:rPr>
              <a:t>» по типу разрезных картинок для младших дошкольников</a:t>
            </a:r>
            <a:endParaRPr lang="ru-RU" sz="20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9219" name="Picture 3" descr="C:\Users\1\Desktop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84984"/>
            <a:ext cx="4267200" cy="3105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CC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0" name="Picture 4" descr="C:\Users\1\Desktop\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340768"/>
            <a:ext cx="367665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180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Natali</cp:lastModifiedBy>
  <cp:revision>15</cp:revision>
  <dcterms:created xsi:type="dcterms:W3CDTF">2014-12-06T07:49:12Z</dcterms:created>
  <dcterms:modified xsi:type="dcterms:W3CDTF">2016-05-11T14:03:07Z</dcterms:modified>
</cp:coreProperties>
</file>