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85" r:id="rId3"/>
    <p:sldId id="286" r:id="rId4"/>
    <p:sldId id="259" r:id="rId5"/>
    <p:sldId id="260" r:id="rId6"/>
    <p:sldId id="261" r:id="rId7"/>
    <p:sldId id="288" r:id="rId8"/>
    <p:sldId id="287" r:id="rId9"/>
    <p:sldId id="289" r:id="rId10"/>
    <p:sldId id="290" r:id="rId11"/>
    <p:sldId id="291" r:id="rId12"/>
    <p:sldId id="292" r:id="rId13"/>
    <p:sldId id="293" r:id="rId14"/>
    <p:sldId id="294" r:id="rId15"/>
    <p:sldId id="275" r:id="rId16"/>
    <p:sldId id="295" r:id="rId17"/>
    <p:sldId id="296" r:id="rId18"/>
    <p:sldId id="297" r:id="rId19"/>
    <p:sldId id="298" r:id="rId20"/>
    <p:sldId id="299" r:id="rId21"/>
    <p:sldId id="300" r:id="rId22"/>
    <p:sldId id="301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65" autoAdjust="0"/>
    <p:restoredTop sz="94660"/>
  </p:normalViewPr>
  <p:slideViewPr>
    <p:cSldViewPr>
      <p:cViewPr varScale="1">
        <p:scale>
          <a:sx n="106" d="100"/>
          <a:sy n="106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F481C8-2D8C-43DC-B309-60F43EEC78D3}" type="datetimeFigureOut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3428E4-0429-45D1-8073-AA22561148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568CB6-7215-4C94-A768-37EF7F27CE66}" type="datetimeFigureOut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B4124B-B9F8-447C-9FD0-58E7B9574E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C764E4-F232-4040-85C2-22555C8E1C40}" type="datetimeFigureOut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BAE5E1-CB4E-4ED8-8494-80612B80F9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3E076CF-9FD7-41F7-96C1-82B76D1199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2E39A7F-1777-45D1-ABBB-A394BD81DA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1618FD-9E0E-4208-B05F-60758B519824}" type="datetimeFigureOut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CBF376-3488-4482-B3A7-3FA007D039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D9BA05-5A11-486E-AEBA-472FFEB4BCDB}" type="datetimeFigureOut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DC109C-04AE-4C14-9C53-7864C1C328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25D290-5314-4F34-9EF3-3A1AC63E9548}" type="datetimeFigureOut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D1559B-E3CC-47B0-929D-528F6573FF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30E091-6E15-4BA7-99C3-709DE5BF596E}" type="datetimeFigureOut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36E031-EA2A-4ADC-9E35-799FDE9C2A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755FB-CA02-49C9-8463-246004969F58}" type="datetimeFigureOut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7D1F3-95EE-42AC-ACF2-CFBA1AB44A1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53D6AB-66D0-4A02-9EB7-02BB092F61CD}" type="datetimeFigureOut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1BB26E-4D9A-4719-BC77-585C3BE2C9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080FE1-5EC3-48F9-AEE6-5EFAD80BF407}" type="datetimeFigureOut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FAC6BA-0826-4860-91DA-15E468165D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D7D224-DF71-4340-BFFB-86301EAB010D}" type="datetimeFigureOut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368A8E-58DC-4365-844A-C4103FD4BC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967572A-CE8B-4642-95DE-B5FAE1DE3A42}" type="datetimeFigureOut">
              <a:rPr lang="ru-RU" smtClean="0"/>
              <a:pPr>
                <a:defRPr/>
              </a:pPr>
              <a:t>24.01.2019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4AFAD8D-C686-438F-B069-258B44EF6B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39552" y="1"/>
            <a:ext cx="7772400" cy="692696"/>
          </a:xfrm>
        </p:spPr>
        <p:txBody>
          <a:bodyPr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kern="1200" cap="all" dirty="0" smtClean="0">
                <a:ln w="6350">
                  <a:noFill/>
                </a:ln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викторина «Леса России»</a:t>
            </a:r>
            <a:endParaRPr lang="ru-RU" sz="4000" b="1" kern="1200" cap="all" dirty="0">
              <a:ln w="6350">
                <a:noFill/>
              </a:ln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908720"/>
            <a:ext cx="4405115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71600" y="4797152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  <a:latin typeface="+mn-lt"/>
              </a:rPr>
              <a:t>«</a:t>
            </a:r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  <a:latin typeface="+mn-lt"/>
              </a:rPr>
              <a:t>Охранять природу - значит охранять </a:t>
            </a:r>
            <a:r>
              <a:rPr lang="ru-RU" sz="2400" b="1" dirty="0" smtClean="0">
                <a:solidFill>
                  <a:schemeClr val="accent5">
                    <a:lumMod val="25000"/>
                  </a:schemeClr>
                </a:solidFill>
                <a:latin typeface="+mn-lt"/>
              </a:rPr>
              <a:t>Родину»</a:t>
            </a:r>
          </a:p>
          <a:p>
            <a:r>
              <a:rPr lang="ru-RU" sz="2400" dirty="0" smtClean="0">
                <a:latin typeface="+mn-lt"/>
              </a:rPr>
              <a:t>                                                                   </a:t>
            </a:r>
            <a:r>
              <a:rPr lang="ru-RU" sz="2400" dirty="0" smtClean="0">
                <a:solidFill>
                  <a:schemeClr val="accent5">
                    <a:lumMod val="25000"/>
                  </a:schemeClr>
                </a:solidFill>
                <a:latin typeface="+mn-lt"/>
              </a:rPr>
              <a:t>Михаил Пришвин</a:t>
            </a:r>
            <a:endParaRPr lang="ru-RU" sz="2400" dirty="0">
              <a:solidFill>
                <a:schemeClr val="accent5">
                  <a:lumMod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Какой это лес?</a:t>
            </a:r>
            <a:endParaRPr lang="ru-RU" dirty="0"/>
          </a:p>
        </p:txBody>
      </p:sp>
      <p:pic>
        <p:nvPicPr>
          <p:cNvPr id="49154" name="Picture 2" descr="https://i10.fotocdn.net/s7/139/public_pin_l/313/22368236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24744"/>
            <a:ext cx="6088732" cy="456654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1560" y="5805264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1. Смешанный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156176" y="5949280"/>
            <a:ext cx="2607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2. Лиственный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за дерево такое: никто её не пугает, а она вся дрожит?</a:t>
            </a:r>
            <a:endParaRPr lang="ru-RU" dirty="0"/>
          </a:p>
        </p:txBody>
      </p:sp>
      <p:pic>
        <p:nvPicPr>
          <p:cNvPr id="50178" name="Picture 2" descr="http://www.fotobel.by/images/priroda-belarusi/osina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556792"/>
            <a:ext cx="3240360" cy="40952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5949280"/>
            <a:ext cx="16417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1. Осина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300192" y="5949280"/>
            <a:ext cx="1414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2. Липа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Нежадное дерево, которое каждый год дарит нам много, много пуха?</a:t>
            </a:r>
            <a:endParaRPr lang="ru-RU" dirty="0"/>
          </a:p>
        </p:txBody>
      </p:sp>
      <p:pic>
        <p:nvPicPr>
          <p:cNvPr id="51202" name="Picture 2" descr="https://ru3.anyfad.com/items/t1@423d68d5-6b83-4f21-b136-5577429e8352/Topol-dere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700808"/>
            <a:ext cx="3024336" cy="35283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96136" y="5733256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2. Тополь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5949280"/>
            <a:ext cx="1401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1. Клён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Большое хвойное дерево с шишками и вкусными орешками?</a:t>
            </a:r>
            <a:endParaRPr lang="ru-RU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28800"/>
            <a:ext cx="6192688" cy="3382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03648" y="5445224"/>
            <a:ext cx="13950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1. Кедр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508104" y="5445224"/>
            <a:ext cx="1220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2. Ель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 какого дерева в старину делали обувь?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020272" y="5949280"/>
            <a:ext cx="1414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2. Липа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94928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1. Пихта</a:t>
            </a:r>
            <a:endParaRPr lang="ru-RU" sz="2800" dirty="0"/>
          </a:p>
        </p:txBody>
      </p:sp>
      <p:pic>
        <p:nvPicPr>
          <p:cNvPr id="53250" name="Picture 2" descr="http://www.imperialgarden.ru/uploads/images/lipa-obyknoven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4824536" cy="3618403"/>
          </a:xfrm>
          <a:prstGeom prst="rect">
            <a:avLst/>
          </a:prstGeom>
          <a:noFill/>
        </p:spPr>
      </p:pic>
      <p:pic>
        <p:nvPicPr>
          <p:cNvPr id="53252" name="Picture 4" descr="http://s3.fotokto.ru/photo/full/94/9452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6348" y="2060848"/>
            <a:ext cx="4347652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0" y="0"/>
            <a:ext cx="9144000" cy="4349750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sz="3000" dirty="0" smtClean="0"/>
              <a:t>На каком дорожном знаке изображено  хвойное дерево?</a:t>
            </a:r>
          </a:p>
        </p:txBody>
      </p:sp>
      <p:pic>
        <p:nvPicPr>
          <p:cNvPr id="23555" name="Picture 8" descr="9f4b32c2ffbd55f58a1e0e5e162dfbf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59832" y="1124744"/>
            <a:ext cx="28575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1520" y="3140968"/>
            <a:ext cx="1939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Место отдыха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56176" y="3212976"/>
            <a:ext cx="2525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 Медицинский пункт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ОХРАНА ЛЕСА</a:t>
            </a:r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/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Что мы можем сделать, чтобы сохранить лес?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800"/>
              <a:t>Давайте придумаем правила поведения в лесу!</a:t>
            </a:r>
          </a:p>
        </p:txBody>
      </p:sp>
      <p:pic>
        <p:nvPicPr>
          <p:cNvPr id="4506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8263" y="1484313"/>
            <a:ext cx="3492500" cy="2697162"/>
          </a:xfrm>
          <a:noFill/>
          <a:ln/>
        </p:spPr>
      </p:pic>
      <p:pic>
        <p:nvPicPr>
          <p:cNvPr id="45062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63713" y="3554413"/>
            <a:ext cx="3727450" cy="3000375"/>
          </a:xfrm>
          <a:noFill/>
          <a:ln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Правило № 1</a:t>
            </a:r>
          </a:p>
        </p:txBody>
      </p:sp>
      <p:pic>
        <p:nvPicPr>
          <p:cNvPr id="4813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1628775"/>
            <a:ext cx="7570787" cy="453072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Правило № 2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800"/>
              <a:t>Оденься в лес с умом: закрой волосы и кожу, не забудь обработать одежду средством против клещей!</a:t>
            </a:r>
          </a:p>
        </p:txBody>
      </p:sp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4054475"/>
            <a:ext cx="2806700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5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05375" y="1268413"/>
            <a:ext cx="4238625" cy="3184525"/>
          </a:xfrm>
          <a:noFill/>
          <a:ln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ru-RU" dirty="0" smtClean="0"/>
              <a:t>Как называется такой лес?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mota.ru/upload/wallpapers/source/2015/05/06/13/05/43902/1428862889_002-ellf.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342" y="980728"/>
            <a:ext cx="9168342" cy="51571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6165304"/>
            <a:ext cx="2756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1. Хвойный лес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6165304"/>
            <a:ext cx="33249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2. Смешанный лес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Правило № 3</a:t>
            </a:r>
          </a:p>
        </p:txBody>
      </p:sp>
      <p:pic>
        <p:nvPicPr>
          <p:cNvPr id="50179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6100" y="1844675"/>
            <a:ext cx="4572000" cy="2354263"/>
          </a:xfrm>
        </p:spPr>
      </p:pic>
      <p:pic>
        <p:nvPicPr>
          <p:cNvPr id="5018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1188" y="1628775"/>
            <a:ext cx="2952750" cy="1974850"/>
          </a:xfrm>
          <a:noFill/>
          <a:ln/>
        </p:spPr>
      </p:pic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-828675" y="4237038"/>
            <a:ext cx="6610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/>
              <a:t>Не разжигай без надобности костры!</a:t>
            </a:r>
          </a:p>
          <a:p>
            <a:pPr algn="ctr"/>
            <a:r>
              <a:rPr lang="ru-RU"/>
              <a:t>Не оставляй костры без присмотра!</a:t>
            </a:r>
          </a:p>
          <a:p>
            <a:pPr algn="ctr"/>
            <a:r>
              <a:rPr lang="ru-RU"/>
              <a:t>Если уходишь – залей костер или засыпь</a:t>
            </a:r>
          </a:p>
          <a:p>
            <a:pPr algn="ctr"/>
            <a:r>
              <a:rPr lang="ru-RU"/>
              <a:t>его песком!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Правило № </a:t>
            </a:r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628775"/>
            <a:ext cx="4038600" cy="6330950"/>
          </a:xfrm>
        </p:spPr>
        <p:txBody>
          <a:bodyPr/>
          <a:lstStyle/>
          <a:p>
            <a:r>
              <a:rPr lang="ru-RU" sz="2800"/>
              <a:t>Нор звериных, </a:t>
            </a:r>
          </a:p>
          <a:p>
            <a:r>
              <a:rPr lang="ru-RU" sz="2800"/>
              <a:t>Птичьего гнезда</a:t>
            </a:r>
          </a:p>
          <a:p>
            <a:r>
              <a:rPr lang="ru-RU" sz="2800"/>
              <a:t>Разорять не будем</a:t>
            </a:r>
          </a:p>
          <a:p>
            <a:r>
              <a:rPr lang="ru-RU" sz="2800"/>
              <a:t>НИКОГДА!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Пусть птенцам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И маленьким зверятам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Хорошо живется</a:t>
            </a:r>
          </a:p>
          <a:p>
            <a:pPr>
              <a:buFont typeface="Wingdings" pitchFamily="2" charset="2"/>
              <a:buNone/>
            </a:pPr>
            <a:r>
              <a:rPr lang="ru-RU" sz="2800"/>
              <a:t>С нами рядом!</a:t>
            </a:r>
          </a:p>
          <a:p>
            <a:pPr>
              <a:buFont typeface="Wingdings" pitchFamily="2" charset="2"/>
              <a:buNone/>
            </a:pPr>
            <a:endParaRPr lang="ru-RU" sz="2800"/>
          </a:p>
        </p:txBody>
      </p:sp>
      <p:pic>
        <p:nvPicPr>
          <p:cNvPr id="5222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2317750"/>
            <a:ext cx="3960812" cy="2736850"/>
          </a:xfrm>
          <a:noFill/>
          <a:ln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8" decel="1000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98" decel="100000" fill="hold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98" decel="100000" fill="hold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39825"/>
          </a:xfrm>
        </p:spPr>
        <p:txBody>
          <a:bodyPr>
            <a:normAutofit/>
          </a:bodyPr>
          <a:lstStyle/>
          <a:p>
            <a:r>
              <a:rPr lang="ru-RU" sz="6600" dirty="0" smtClean="0"/>
              <a:t>Спасибо за работу!!</a:t>
            </a:r>
            <a:endParaRPr lang="ru-RU" sz="6600" dirty="0"/>
          </a:p>
        </p:txBody>
      </p:sp>
      <p:pic>
        <p:nvPicPr>
          <p:cNvPr id="1027" name="Picture 3" descr="C:\Users\алексей\AppData\Local\Microsoft\Windows\Temporary Internet Files\Content.IE5\2JFVIEAA\Лист_винограда_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838848"/>
            <a:ext cx="2411760" cy="3019152"/>
          </a:xfrm>
          <a:prstGeom prst="rect">
            <a:avLst/>
          </a:prstGeom>
          <a:noFill/>
        </p:spPr>
      </p:pic>
      <p:pic>
        <p:nvPicPr>
          <p:cNvPr id="1028" name="Picture 4" descr="C:\Users\алексей\AppData\Local\Microsoft\Windows\Temporary Internet Files\Content.IE5\2JFVIEAA\Лист_винограда_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571"/>
            <a:ext cx="2451123" cy="3068429"/>
          </a:xfrm>
          <a:prstGeom prst="rect">
            <a:avLst/>
          </a:prstGeom>
          <a:noFill/>
        </p:spPr>
      </p:pic>
      <p:pic>
        <p:nvPicPr>
          <p:cNvPr id="1029" name="Picture 5" descr="C:\Users\алексей\AppData\Local\Microsoft\Windows\Temporary Internet Files\Content.IE5\PYQS4O1E\pine-784379_960_72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0"/>
            <a:ext cx="3456384" cy="2300655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деревья растут в хвойном лесу?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s://avatars.mds.yandex.net/get-pdb/38069/f1f7d1c8-fde8-4bc0-88ef-b555f34480a4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84784"/>
            <a:ext cx="6677472" cy="41734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6093296"/>
            <a:ext cx="35501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1. Хвойные деревья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053649" y="6093296"/>
            <a:ext cx="40903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2. Лиственные деревья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>
              <a:defRPr/>
            </a:pPr>
            <a:r>
              <a:rPr lang="ru-RU" sz="4000" dirty="0" smtClean="0"/>
              <a:t>Какая красавица хвойного леса наряжается раз в году?</a:t>
            </a:r>
            <a:endParaRPr lang="ru-RU" sz="4000" b="1" kern="1200" dirty="0">
              <a:ln w="6350">
                <a:noFill/>
              </a:ln>
              <a:solidFill>
                <a:schemeClr val="bg1">
                  <a:lumMod val="10000"/>
                </a:schemeClr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780928"/>
            <a:ext cx="2755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1. Лиственница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876256" y="2852936"/>
            <a:ext cx="1220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2. Ель</a:t>
            </a:r>
            <a:endParaRPr lang="ru-RU" sz="2800" dirty="0"/>
          </a:p>
        </p:txBody>
      </p:sp>
      <p:pic>
        <p:nvPicPr>
          <p:cNvPr id="27650" name="Picture 2" descr="http://dzhuli.ru/wp-content/uploads/2015/09/tree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017005"/>
            <a:ext cx="3744416" cy="48409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0" y="476672"/>
            <a:ext cx="9144000" cy="864096"/>
          </a:xfrm>
        </p:spPr>
        <p:txBody>
          <a:bodyPr>
            <a:normAutofit/>
          </a:bodyPr>
          <a:lstStyle/>
          <a:p>
            <a:pPr algn="ctr" eaLnBrk="1" hangingPunct="1">
              <a:buNone/>
              <a:defRPr/>
            </a:pPr>
            <a:r>
              <a:rPr lang="ru-RU" sz="3600" dirty="0" smtClean="0"/>
              <a:t>Какой лес редеет перед Новым годом?  </a:t>
            </a: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3728" y="1628800"/>
            <a:ext cx="4608513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576" y="5445224"/>
            <a:ext cx="2756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1. Хвойный лес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148064" y="5445224"/>
            <a:ext cx="29770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2. Сосновый бор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0" y="0"/>
            <a:ext cx="9144000" cy="1268760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sz="3000" dirty="0" smtClean="0"/>
              <a:t>    Какая страна считается исторической родиной рождественской,  а потом и новогодней ёлки? 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sz="half" idx="4294967295"/>
          </p:nvPr>
        </p:nvSpPr>
        <p:spPr>
          <a:xfrm>
            <a:off x="899592" y="5517232"/>
            <a:ext cx="4038600" cy="3197622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sz="3000" dirty="0" smtClean="0"/>
              <a:t>1.Германия</a:t>
            </a:r>
          </a:p>
          <a:p>
            <a:pPr eaLnBrk="1" hangingPunct="1">
              <a:defRPr/>
            </a:pPr>
            <a:endParaRPr lang="ru-RU" sz="3000" dirty="0" smtClean="0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5776" y="1340768"/>
            <a:ext cx="4211638" cy="373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56176" y="5589240"/>
            <a:ext cx="1760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2. Россия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Какое хвойное дерево осенью теряет иголки?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5805264"/>
            <a:ext cx="2755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1. Лиственница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436096" y="5805264"/>
            <a:ext cx="16225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2. Сосна</a:t>
            </a:r>
            <a:endParaRPr lang="ru-RU" sz="2800" dirty="0"/>
          </a:p>
        </p:txBody>
      </p:sp>
      <p:pic>
        <p:nvPicPr>
          <p:cNvPr id="47106" name="Picture 2" descr="https://im0-tub-ru.yandex.net/i?id=b94bb3a0a4c3a4b379d797d2618892cc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556792"/>
            <a:ext cx="5112568" cy="3834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называется берёзовый лес?</a:t>
            </a:r>
            <a:endParaRPr lang="ru-RU" dirty="0"/>
          </a:p>
        </p:txBody>
      </p:sp>
      <p:pic>
        <p:nvPicPr>
          <p:cNvPr id="45058" name="Picture 2" descr="https://get.wallhere.com/photo/landscape-forest-green-birch-tree-plant-meadow-woodland-grove-habitat-natural-environment-land-plant-flowering-plant-woody-plant-ecosystem-biome-729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7452320" cy="419193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71600" y="5877272"/>
            <a:ext cx="1120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1.Бор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5877272"/>
            <a:ext cx="33585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2. Берёзовая роща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 какого дерева весной мы получаем сок?</a:t>
            </a:r>
            <a:endParaRPr lang="ru-RU" dirty="0"/>
          </a:p>
        </p:txBody>
      </p:sp>
      <p:pic>
        <p:nvPicPr>
          <p:cNvPr id="48130" name="Picture 2" descr="https://im0-tub-ru.yandex.net/i?id=4905e7fc464bf236c3b48a57d88ff278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556792"/>
            <a:ext cx="5832648" cy="388843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5949280"/>
            <a:ext cx="17860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1. Берёза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084168" y="5949280"/>
            <a:ext cx="1401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2. Клён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0">
      <a:dk1>
        <a:srgbClr val="16111C"/>
      </a:dk1>
      <a:lt1>
        <a:srgbClr val="DBE6C3"/>
      </a:lt1>
      <a:dk2>
        <a:srgbClr val="698235"/>
      </a:dk2>
      <a:lt2>
        <a:srgbClr val="9BBB59"/>
      </a:lt2>
      <a:accent1>
        <a:srgbClr val="698235"/>
      </a:accent1>
      <a:accent2>
        <a:srgbClr val="698235"/>
      </a:accent2>
      <a:accent3>
        <a:srgbClr val="9BBB59"/>
      </a:accent3>
      <a:accent4>
        <a:srgbClr val="FD0CFF"/>
      </a:accent4>
      <a:accent5>
        <a:srgbClr val="DBE6C3"/>
      </a:accent5>
      <a:accent6>
        <a:srgbClr val="B2A2C7"/>
      </a:accent6>
      <a:hlink>
        <a:srgbClr val="B7DDE8"/>
      </a:hlink>
      <a:folHlink>
        <a:srgbClr val="CCC1D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</TotalTime>
  <Words>320</Words>
  <Application>Microsoft Office PowerPoint</Application>
  <PresentationFormat>Экран (4:3)</PresentationFormat>
  <Paragraphs>66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викторина «Леса России»</vt:lpstr>
      <vt:lpstr>Как называется такой лес?</vt:lpstr>
      <vt:lpstr>Какие деревья растут в хвойном лесу?</vt:lpstr>
      <vt:lpstr>Какая красавица хвойного леса наряжается раз в году?</vt:lpstr>
      <vt:lpstr>Слайд 5</vt:lpstr>
      <vt:lpstr>Слайд 6</vt:lpstr>
      <vt:lpstr>Какое хвойное дерево осенью теряет иголки?</vt:lpstr>
      <vt:lpstr>Как называется берёзовый лес?</vt:lpstr>
      <vt:lpstr>От какого дерева весной мы получаем сок?</vt:lpstr>
      <vt:lpstr>Какой это лес?</vt:lpstr>
      <vt:lpstr>Что за дерево такое: никто её не пугает, а она вся дрожит?</vt:lpstr>
      <vt:lpstr>Нежадное дерево, которое каждый год дарит нам много, много пуха?</vt:lpstr>
      <vt:lpstr>Большое хвойное дерево с шишками и вкусными орешками?</vt:lpstr>
      <vt:lpstr>Из какого дерева в старину делали обувь?</vt:lpstr>
      <vt:lpstr>Слайд 15</vt:lpstr>
      <vt:lpstr>ОХРАНА ЛЕСА</vt:lpstr>
      <vt:lpstr>Что мы можем сделать, чтобы сохранить лес?</vt:lpstr>
      <vt:lpstr>Правило № 1</vt:lpstr>
      <vt:lpstr>Правило № 2</vt:lpstr>
      <vt:lpstr>Правило № 3</vt:lpstr>
      <vt:lpstr>Правило № 4</vt:lpstr>
      <vt:lpstr>Спасибо за работу!!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Новогодняя викторина «Сохраним леса России» Хвойная викторина</dc:title>
  <dc:creator>Лариса</dc:creator>
  <cp:lastModifiedBy>Ludmila</cp:lastModifiedBy>
  <cp:revision>27</cp:revision>
  <dcterms:created xsi:type="dcterms:W3CDTF">2013-01-16T09:52:02Z</dcterms:created>
  <dcterms:modified xsi:type="dcterms:W3CDTF">2019-01-24T14:39:37Z</dcterms:modified>
</cp:coreProperties>
</file>