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3" r:id="rId4"/>
    <p:sldId id="259" r:id="rId5"/>
    <p:sldId id="261" r:id="rId6"/>
    <p:sldId id="262" r:id="rId7"/>
    <p:sldId id="260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330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186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249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4224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055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0806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258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8777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554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987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5610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102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274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549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782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122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460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5048334-276D-4A26-AF9D-D4A9824EF6A5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0F628FB-4D85-41BE-B7E7-4C044C0AE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207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clck.ru/TYfiS" TargetMode="External"/><Relationship Id="rId3" Type="http://schemas.openxmlformats.org/officeDocument/2006/relationships/hyperlink" Target="https://clck.ru/TYf7Z" TargetMode="External"/><Relationship Id="rId7" Type="http://schemas.openxmlformats.org/officeDocument/2006/relationships/hyperlink" Target="https://clck.ru/TYfeS" TargetMode="External"/><Relationship Id="rId2" Type="http://schemas.openxmlformats.org/officeDocument/2006/relationships/hyperlink" Target="https://clck.ru/TYf4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lck.ru/TYfZ9" TargetMode="External"/><Relationship Id="rId5" Type="http://schemas.openxmlformats.org/officeDocument/2006/relationships/hyperlink" Target="https://clck.ru/TYfRy" TargetMode="External"/><Relationship Id="rId10" Type="http://schemas.openxmlformats.org/officeDocument/2006/relationships/hyperlink" Target="https://clck.ru/TYfsT" TargetMode="External"/><Relationship Id="rId4" Type="http://schemas.openxmlformats.org/officeDocument/2006/relationships/hyperlink" Target="https://clck.ru/TYfAa" TargetMode="External"/><Relationship Id="rId9" Type="http://schemas.openxmlformats.org/officeDocument/2006/relationships/hyperlink" Target="https://clck.ru/TYfm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SIGHTSEEINGS  OF LONDON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29198" y="4276434"/>
            <a:ext cx="6815669" cy="1320802"/>
          </a:xfrm>
        </p:spPr>
        <p:txBody>
          <a:bodyPr>
            <a:normAutofit/>
          </a:bodyPr>
          <a:lstStyle/>
          <a:p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</a:rPr>
              <a:t>Shestukhina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 Olga</a:t>
            </a:r>
          </a:p>
          <a:p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</a:rPr>
              <a:t>Karasuk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, Russia</a:t>
            </a:r>
          </a:p>
          <a:p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24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07565" y="4729018"/>
            <a:ext cx="3332014" cy="110066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33663" y="1033900"/>
            <a:ext cx="37246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7200" b="1" dirty="0">
                <a:solidFill>
                  <a:schemeClr val="accent4">
                    <a:lumMod val="75000"/>
                  </a:schemeClr>
                </a:solidFill>
              </a:rPr>
              <a:t>Round </a:t>
            </a:r>
            <a:r>
              <a:rPr lang="ru-RU" sz="7200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sz="7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75652" y="2946524"/>
            <a:ext cx="45704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Matching Game </a:t>
            </a:r>
          </a:p>
        </p:txBody>
      </p:sp>
    </p:spTree>
    <p:extLst>
      <p:ext uri="{BB962C8B-B14F-4D97-AF65-F5344CB8AC3E}">
        <p14:creationId xmlns:p14="http://schemas.microsoft.com/office/powerpoint/2010/main" val="375319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20319"/>
              </p:ext>
            </p:extLst>
          </p:nvPr>
        </p:nvGraphicFramePr>
        <p:xfrm>
          <a:off x="618508" y="386213"/>
          <a:ext cx="11060380" cy="6087958"/>
        </p:xfrm>
        <a:graphic>
          <a:graphicData uri="http://schemas.openxmlformats.org/drawingml/2006/table">
            <a:tbl>
              <a:tblPr firstRow="1" firstCol="1" bandRow="1"/>
              <a:tblGrid>
                <a:gridCol w="3455170">
                  <a:extLst>
                    <a:ext uri="{9D8B030D-6E8A-4147-A177-3AD203B41FA5}">
                      <a16:colId xmlns:a16="http://schemas.microsoft.com/office/drawing/2014/main" val="2417084602"/>
                    </a:ext>
                  </a:extLst>
                </a:gridCol>
                <a:gridCol w="7605210">
                  <a:extLst>
                    <a:ext uri="{9D8B030D-6E8A-4147-A177-3AD203B41FA5}">
                      <a16:colId xmlns:a16="http://schemas.microsoft.com/office/drawing/2014/main" val="2357025528"/>
                    </a:ext>
                  </a:extLst>
                </a:gridCol>
              </a:tblGrid>
              <a:tr h="8697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1.Big Ben</a:t>
                      </a:r>
                      <a:endParaRPr lang="ru-RU" sz="4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a) </a:t>
                      </a:r>
                      <a:r>
                        <a:rPr lang="en-US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R</a:t>
                      </a:r>
                      <a:r>
                        <a:rPr lang="en-GB" sz="4000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iver</a:t>
                      </a:r>
                      <a:r>
                        <a:rPr lang="en-GB" sz="40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in London</a:t>
                      </a:r>
                      <a:endParaRPr lang="ru-RU" sz="4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026594"/>
                  </a:ext>
                </a:extLst>
              </a:tr>
              <a:tr h="12341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2.The</a:t>
                      </a:r>
                      <a:r>
                        <a:rPr lang="en-GB" sz="40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Thames</a:t>
                      </a:r>
                      <a:endParaRPr lang="ru-RU" sz="4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b</a:t>
                      </a: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ru-RU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Typical </a:t>
                      </a:r>
                      <a:r>
                        <a:rPr lang="en-GB" sz="4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red bus with upper and lower deck</a:t>
                      </a:r>
                      <a:endParaRPr lang="ru-RU" sz="4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505637"/>
                  </a:ext>
                </a:extLst>
              </a:tr>
              <a:tr h="12341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ru-RU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Double-</a:t>
                      </a:r>
                      <a:r>
                        <a:rPr lang="ru-RU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decker</a:t>
                      </a:r>
                      <a:endParaRPr lang="ru-RU" sz="4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c) London Underground</a:t>
                      </a:r>
                      <a:endParaRPr lang="ru-RU" sz="4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432618"/>
                  </a:ext>
                </a:extLst>
              </a:tr>
              <a:tr h="18659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4.Harrods</a:t>
                      </a:r>
                      <a:endParaRPr lang="ru-RU" sz="4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d</a:t>
                      </a: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ru-RU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Famous </a:t>
                      </a:r>
                      <a:r>
                        <a:rPr lang="en-GB" sz="4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bell in the clock tower near Houses of Parliament</a:t>
                      </a:r>
                      <a:endParaRPr lang="ru-RU" sz="4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002661"/>
                  </a:ext>
                </a:extLst>
              </a:tr>
              <a:tr h="6023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5. The Tube</a:t>
                      </a:r>
                      <a:endParaRPr lang="ru-RU" sz="4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f</a:t>
                      </a: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ru-RU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4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Famous </a:t>
                      </a:r>
                      <a:r>
                        <a:rPr lang="en-GB" sz="4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department store</a:t>
                      </a:r>
                      <a:endParaRPr lang="ru-RU" sz="4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308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900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245258"/>
            <a:ext cx="9601196" cy="1008797"/>
          </a:xfrm>
        </p:spPr>
        <p:txBody>
          <a:bodyPr>
            <a:normAutofit/>
          </a:bodyPr>
          <a:lstStyle/>
          <a:p>
            <a:r>
              <a:rPr lang="en-US" sz="3200" b="1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5892408"/>
              </p:ext>
            </p:extLst>
          </p:nvPr>
        </p:nvGraphicFramePr>
        <p:xfrm>
          <a:off x="597723" y="1075925"/>
          <a:ext cx="10996551" cy="4885488"/>
        </p:xfrm>
        <a:graphic>
          <a:graphicData uri="http://schemas.openxmlformats.org/drawingml/2006/table">
            <a:tbl>
              <a:tblPr firstRow="1" firstCol="1" bandRow="1"/>
              <a:tblGrid>
                <a:gridCol w="3620608">
                  <a:extLst>
                    <a:ext uri="{9D8B030D-6E8A-4147-A177-3AD203B41FA5}">
                      <a16:colId xmlns:a16="http://schemas.microsoft.com/office/drawing/2014/main" val="1083026616"/>
                    </a:ext>
                  </a:extLst>
                </a:gridCol>
                <a:gridCol w="7375943">
                  <a:extLst>
                    <a:ext uri="{9D8B030D-6E8A-4147-A177-3AD203B41FA5}">
                      <a16:colId xmlns:a16="http://schemas.microsoft.com/office/drawing/2014/main" val="2606323156"/>
                    </a:ext>
                  </a:extLst>
                </a:gridCol>
              </a:tblGrid>
              <a:tr h="1334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4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1.beefeater</a:t>
                      </a:r>
                      <a:endParaRPr lang="ru-RU" sz="4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a) London policeman</a:t>
                      </a:r>
                      <a:endParaRPr lang="ru-RU" sz="4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58035"/>
                  </a:ext>
                </a:extLst>
              </a:tr>
              <a:tr h="8877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2. black cab</a:t>
                      </a:r>
                      <a:endParaRPr lang="ru-RU" sz="4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b) </a:t>
                      </a:r>
                      <a:r>
                        <a:rPr lang="en-GB" sz="44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London stadium</a:t>
                      </a:r>
                      <a:endParaRPr lang="ru-RU" sz="4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882466"/>
                  </a:ext>
                </a:extLst>
              </a:tr>
              <a:tr h="8877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4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3. bobby</a:t>
                      </a:r>
                      <a:endParaRPr lang="ru-RU" sz="4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c) London taxi</a:t>
                      </a:r>
                      <a:endParaRPr lang="ru-RU" sz="4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064254"/>
                  </a:ext>
                </a:extLst>
              </a:tr>
              <a:tr h="8877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4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4. Wembley</a:t>
                      </a:r>
                      <a:endParaRPr lang="ru-RU" sz="4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d) London Theatre</a:t>
                      </a:r>
                      <a:endParaRPr lang="ru-RU" sz="4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4881818"/>
                  </a:ext>
                </a:extLst>
              </a:tr>
              <a:tr h="8877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4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5.The</a:t>
                      </a:r>
                      <a:r>
                        <a:rPr lang="ru-RU" sz="44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44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Globe</a:t>
                      </a:r>
                      <a:endParaRPr lang="ru-RU" sz="4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4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f) Tower guard</a:t>
                      </a:r>
                      <a:endParaRPr lang="ru-RU" sz="4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05473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2978169" y="-1116900"/>
            <a:ext cx="19126770" cy="157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31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988" y="1264389"/>
            <a:ext cx="2949037" cy="2280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1191" y="1256505"/>
            <a:ext cx="2989617" cy="22807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4774" y="245531"/>
            <a:ext cx="9601196" cy="103434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3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171076" y="1279872"/>
            <a:ext cx="3020318" cy="226523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10754" y="3307604"/>
            <a:ext cx="4555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a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76227" y="3430714"/>
            <a:ext cx="4395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b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625670" y="3307604"/>
            <a:ext cx="3835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c</a:t>
            </a:r>
            <a:endParaRPr lang="ru-RU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8145" y="4104228"/>
            <a:ext cx="1061654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Trafalgar Square    2. Westminster Abbey     </a:t>
            </a:r>
          </a:p>
          <a:p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3. Tower of London </a:t>
            </a: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4. Houses of </a:t>
            </a: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r>
              <a:rPr lang="ru-RU" sz="4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Parliament 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16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199573"/>
            <a:ext cx="9601196" cy="1303867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4</a:t>
            </a:r>
            <a:endParaRPr lang="ru-RU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0162" y="1433380"/>
            <a:ext cx="2752381" cy="21428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665" y="1467199"/>
            <a:ext cx="2866667" cy="21428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6598" y="1467199"/>
            <a:ext cx="3095238" cy="214285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898523" y="3460750"/>
            <a:ext cx="6126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b 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330705" y="3399195"/>
            <a:ext cx="5405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13412" y="3416826"/>
            <a:ext cx="405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a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8774" y="4243927"/>
            <a:ext cx="104146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1.St.Paul’s Cathedral   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2. Madame </a:t>
            </a:r>
            <a:r>
              <a:rPr lang="en-US" sz="4000" b="1" dirty="0" err="1" smtClean="0">
                <a:solidFill>
                  <a:schemeClr val="accent4">
                    <a:lumMod val="75000"/>
                  </a:schemeClr>
                </a:solidFill>
              </a:rPr>
              <a:t>Tussaud’s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3. Buckingham Palace 4. Houses of Parliament </a:t>
            </a:r>
            <a:endParaRPr lang="en-US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02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065" y="174610"/>
            <a:ext cx="9601196" cy="1303867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5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1359" y="1351550"/>
            <a:ext cx="3095238" cy="21872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5906" y="1351550"/>
            <a:ext cx="2971429" cy="2187296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295401" y="3455719"/>
            <a:ext cx="9601196" cy="19807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    a                                 b                             c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644" y="1351550"/>
            <a:ext cx="3095238" cy="218729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86644" y="4226405"/>
            <a:ext cx="101880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Tower Bridge         </a:t>
            </a: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2.Piccadilly Circus</a:t>
            </a:r>
          </a:p>
          <a:p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3. Westminster Bridge </a:t>
            </a: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4.London 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Eye 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13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accent5">
                    <a:lumMod val="75000"/>
                  </a:schemeClr>
                </a:solidFill>
              </a:rPr>
              <a:t>Resources</a:t>
            </a:r>
            <a:r>
              <a:rPr lang="en-US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clck.ru/TYf4S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clck.ru/TYf7Z</a:t>
            </a: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clck.ru/TYfAa</a:t>
            </a: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clck.ru/TYfRy</a:t>
            </a: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clck.ru/TYfZ9</a:t>
            </a: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clck.ru/TYfeS</a:t>
            </a: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clck.ru/TYfiS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>
                <a:hlinkClick r:id="rId9"/>
              </a:rPr>
              <a:t>https</a:t>
            </a:r>
            <a:r>
              <a:rPr lang="en-US" dirty="0">
                <a:hlinkClick r:id="rId9"/>
              </a:rPr>
              <a:t>://</a:t>
            </a:r>
            <a:r>
              <a:rPr lang="en-US" dirty="0" smtClean="0">
                <a:hlinkClick r:id="rId9"/>
              </a:rPr>
              <a:t>clck.ru/TYfmo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>
                <a:hlinkClick r:id="rId10"/>
              </a:rPr>
              <a:t>https://</a:t>
            </a:r>
            <a:r>
              <a:rPr lang="en-US" dirty="0" smtClean="0">
                <a:hlinkClick r:id="rId10"/>
              </a:rPr>
              <a:t>clck.ru/TYfsT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897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131</TotalTime>
  <Words>173</Words>
  <Application>Microsoft Office PowerPoint</Application>
  <PresentationFormat>Широкоэкранный</PresentationFormat>
  <Paragraphs>56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Comic Sans MS</vt:lpstr>
      <vt:lpstr>Garamond</vt:lpstr>
      <vt:lpstr>Tahoma</vt:lpstr>
      <vt:lpstr>Times New Roman</vt:lpstr>
      <vt:lpstr>Натуральные материалы</vt:lpstr>
      <vt:lpstr>SIGHTSEEINGS  OF LONDON</vt:lpstr>
      <vt:lpstr>Презентация PowerPoint</vt:lpstr>
      <vt:lpstr>Презентация PowerPoint</vt:lpstr>
      <vt:lpstr>2</vt:lpstr>
      <vt:lpstr>3</vt:lpstr>
      <vt:lpstr>4</vt:lpstr>
      <vt:lpstr>5</vt:lpstr>
      <vt:lpstr>Resources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Round </dc:title>
  <dc:creator>user</dc:creator>
  <cp:lastModifiedBy>user</cp:lastModifiedBy>
  <cp:revision>18</cp:revision>
  <dcterms:created xsi:type="dcterms:W3CDTF">2020-01-20T09:19:09Z</dcterms:created>
  <dcterms:modified xsi:type="dcterms:W3CDTF">2021-03-04T12:01:12Z</dcterms:modified>
</cp:coreProperties>
</file>