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90" r:id="rId4"/>
    <p:sldId id="318" r:id="rId5"/>
    <p:sldId id="319" r:id="rId6"/>
    <p:sldId id="320" r:id="rId7"/>
    <p:sldId id="307" r:id="rId8"/>
    <p:sldId id="321" r:id="rId9"/>
    <p:sldId id="322" r:id="rId10"/>
    <p:sldId id="324" r:id="rId11"/>
    <p:sldId id="325" r:id="rId12"/>
    <p:sldId id="326" r:id="rId13"/>
    <p:sldId id="327" r:id="rId14"/>
    <p:sldId id="328" r:id="rId15"/>
    <p:sldId id="329" r:id="rId16"/>
    <p:sldId id="323" r:id="rId17"/>
    <p:sldId id="330" r:id="rId18"/>
    <p:sldId id="331" r:id="rId19"/>
    <p:sldId id="332" r:id="rId20"/>
    <p:sldId id="333" r:id="rId21"/>
    <p:sldId id="334" r:id="rId22"/>
    <p:sldId id="339" r:id="rId23"/>
    <p:sldId id="337" r:id="rId24"/>
    <p:sldId id="340" r:id="rId25"/>
    <p:sldId id="341" r:id="rId26"/>
    <p:sldId id="342" r:id="rId27"/>
    <p:sldId id="343" r:id="rId28"/>
    <p:sldId id="344" r:id="rId29"/>
    <p:sldId id="345" r:id="rId30"/>
    <p:sldId id="346" r:id="rId31"/>
    <p:sldId id="347" r:id="rId32"/>
    <p:sldId id="348" r:id="rId33"/>
    <p:sldId id="349" r:id="rId34"/>
    <p:sldId id="350" r:id="rId35"/>
    <p:sldId id="351" r:id="rId36"/>
    <p:sldId id="352" r:id="rId37"/>
    <p:sldId id="353" r:id="rId38"/>
    <p:sldId id="354" r:id="rId39"/>
    <p:sldId id="355" r:id="rId40"/>
    <p:sldId id="356" r:id="rId41"/>
    <p:sldId id="357" r:id="rId42"/>
    <p:sldId id="358" r:id="rId43"/>
    <p:sldId id="359" r:id="rId44"/>
    <p:sldId id="360" r:id="rId45"/>
    <p:sldId id="361" r:id="rId46"/>
    <p:sldId id="362" r:id="rId47"/>
    <p:sldId id="363" r:id="rId48"/>
    <p:sldId id="364" r:id="rId49"/>
    <p:sldId id="365" r:id="rId50"/>
    <p:sldId id="366" r:id="rId51"/>
    <p:sldId id="367" r:id="rId52"/>
    <p:sldId id="368" r:id="rId53"/>
    <p:sldId id="369" r:id="rId54"/>
    <p:sldId id="370" r:id="rId55"/>
    <p:sldId id="371" r:id="rId56"/>
    <p:sldId id="372" r:id="rId57"/>
    <p:sldId id="373" r:id="rId58"/>
    <p:sldId id="374" r:id="rId59"/>
    <p:sldId id="375" r:id="rId60"/>
    <p:sldId id="376" r:id="rId61"/>
    <p:sldId id="377" r:id="rId62"/>
    <p:sldId id="378" r:id="rId63"/>
    <p:sldId id="379" r:id="rId64"/>
    <p:sldId id="380" r:id="rId65"/>
    <p:sldId id="381" r:id="rId6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FF33CC"/>
    <a:srgbClr val="00FF00"/>
    <a:srgbClr val="FF0000"/>
    <a:srgbClr val="CC3399"/>
    <a:srgbClr val="FF0066"/>
    <a:srgbClr val="0080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22" autoAdjust="0"/>
    <p:restoredTop sz="94660" autoAdjust="0"/>
  </p:normalViewPr>
  <p:slideViewPr>
    <p:cSldViewPr>
      <p:cViewPr varScale="1">
        <p:scale>
          <a:sx n="70" d="100"/>
          <a:sy n="70" d="100"/>
        </p:scale>
        <p:origin x="-13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41.wmf"/><Relationship Id="rId18" Type="http://schemas.openxmlformats.org/officeDocument/2006/relationships/image" Target="../media/image46.wmf"/><Relationship Id="rId26" Type="http://schemas.openxmlformats.org/officeDocument/2006/relationships/image" Target="../media/image54.wmf"/><Relationship Id="rId39" Type="http://schemas.openxmlformats.org/officeDocument/2006/relationships/image" Target="../media/image67.wmf"/><Relationship Id="rId3" Type="http://schemas.openxmlformats.org/officeDocument/2006/relationships/image" Target="../media/image5.wmf"/><Relationship Id="rId21" Type="http://schemas.openxmlformats.org/officeDocument/2006/relationships/image" Target="../media/image49.wmf"/><Relationship Id="rId34" Type="http://schemas.openxmlformats.org/officeDocument/2006/relationships/image" Target="../media/image62.wmf"/><Relationship Id="rId7" Type="http://schemas.openxmlformats.org/officeDocument/2006/relationships/image" Target="../media/image9.wmf"/><Relationship Id="rId12" Type="http://schemas.openxmlformats.org/officeDocument/2006/relationships/image" Target="../media/image40.wmf"/><Relationship Id="rId17" Type="http://schemas.openxmlformats.org/officeDocument/2006/relationships/image" Target="../media/image45.wmf"/><Relationship Id="rId25" Type="http://schemas.openxmlformats.org/officeDocument/2006/relationships/image" Target="../media/image53.wmf"/><Relationship Id="rId33" Type="http://schemas.openxmlformats.org/officeDocument/2006/relationships/image" Target="../media/image61.wmf"/><Relationship Id="rId38" Type="http://schemas.openxmlformats.org/officeDocument/2006/relationships/image" Target="../media/image66.wmf"/><Relationship Id="rId2" Type="http://schemas.openxmlformats.org/officeDocument/2006/relationships/image" Target="../media/image4.wmf"/><Relationship Id="rId16" Type="http://schemas.openxmlformats.org/officeDocument/2006/relationships/image" Target="../media/image44.wmf"/><Relationship Id="rId20" Type="http://schemas.openxmlformats.org/officeDocument/2006/relationships/image" Target="../media/image48.wmf"/><Relationship Id="rId29" Type="http://schemas.openxmlformats.org/officeDocument/2006/relationships/image" Target="../media/image57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39.wmf"/><Relationship Id="rId24" Type="http://schemas.openxmlformats.org/officeDocument/2006/relationships/image" Target="../media/image52.wmf"/><Relationship Id="rId32" Type="http://schemas.openxmlformats.org/officeDocument/2006/relationships/image" Target="../media/image60.wmf"/><Relationship Id="rId37" Type="http://schemas.openxmlformats.org/officeDocument/2006/relationships/image" Target="../media/image65.wmf"/><Relationship Id="rId5" Type="http://schemas.openxmlformats.org/officeDocument/2006/relationships/image" Target="../media/image7.wmf"/><Relationship Id="rId15" Type="http://schemas.openxmlformats.org/officeDocument/2006/relationships/image" Target="../media/image43.wmf"/><Relationship Id="rId23" Type="http://schemas.openxmlformats.org/officeDocument/2006/relationships/image" Target="../media/image51.wmf"/><Relationship Id="rId28" Type="http://schemas.openxmlformats.org/officeDocument/2006/relationships/image" Target="../media/image56.wmf"/><Relationship Id="rId36" Type="http://schemas.openxmlformats.org/officeDocument/2006/relationships/image" Target="../media/image64.wmf"/><Relationship Id="rId10" Type="http://schemas.openxmlformats.org/officeDocument/2006/relationships/image" Target="../media/image12.wmf"/><Relationship Id="rId19" Type="http://schemas.openxmlformats.org/officeDocument/2006/relationships/image" Target="../media/image47.wmf"/><Relationship Id="rId31" Type="http://schemas.openxmlformats.org/officeDocument/2006/relationships/image" Target="../media/image59.wmf"/><Relationship Id="rId4" Type="http://schemas.openxmlformats.org/officeDocument/2006/relationships/image" Target="../media/image6.wmf"/><Relationship Id="rId9" Type="http://schemas.openxmlformats.org/officeDocument/2006/relationships/image" Target="../media/image11.wmf"/><Relationship Id="rId14" Type="http://schemas.openxmlformats.org/officeDocument/2006/relationships/image" Target="../media/image42.wmf"/><Relationship Id="rId22" Type="http://schemas.openxmlformats.org/officeDocument/2006/relationships/image" Target="../media/image50.wmf"/><Relationship Id="rId27" Type="http://schemas.openxmlformats.org/officeDocument/2006/relationships/image" Target="../media/image55.wmf"/><Relationship Id="rId30" Type="http://schemas.openxmlformats.org/officeDocument/2006/relationships/image" Target="../media/image58.wmf"/><Relationship Id="rId35" Type="http://schemas.openxmlformats.org/officeDocument/2006/relationships/image" Target="../media/image63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12" Type="http://schemas.openxmlformats.org/officeDocument/2006/relationships/image" Target="../media/image12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11" Type="http://schemas.openxmlformats.org/officeDocument/2006/relationships/image" Target="../media/image11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12" Type="http://schemas.openxmlformats.org/officeDocument/2006/relationships/image" Target="../media/image84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11" Type="http://schemas.openxmlformats.org/officeDocument/2006/relationships/image" Target="../media/image83.wmf"/><Relationship Id="rId5" Type="http://schemas.openxmlformats.org/officeDocument/2006/relationships/image" Target="../media/image77.wmf"/><Relationship Id="rId10" Type="http://schemas.openxmlformats.org/officeDocument/2006/relationships/image" Target="../media/image82.wmf"/><Relationship Id="rId4" Type="http://schemas.openxmlformats.org/officeDocument/2006/relationships/image" Target="../media/image76.wmf"/><Relationship Id="rId9" Type="http://schemas.openxmlformats.org/officeDocument/2006/relationships/image" Target="../media/image81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8.wmf"/><Relationship Id="rId1" Type="http://schemas.openxmlformats.org/officeDocument/2006/relationships/image" Target="../media/image87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0.wmf"/><Relationship Id="rId1" Type="http://schemas.openxmlformats.org/officeDocument/2006/relationships/image" Target="../media/image89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7" Type="http://schemas.openxmlformats.org/officeDocument/2006/relationships/image" Target="../media/image99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6" Type="http://schemas.openxmlformats.org/officeDocument/2006/relationships/image" Target="../media/image98.wmf"/><Relationship Id="rId5" Type="http://schemas.openxmlformats.org/officeDocument/2006/relationships/image" Target="../media/image97.wmf"/><Relationship Id="rId4" Type="http://schemas.openxmlformats.org/officeDocument/2006/relationships/image" Target="../media/image96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Relationship Id="rId4" Type="http://schemas.openxmlformats.org/officeDocument/2006/relationships/image" Target="../media/image103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image" Target="../media/image104.wmf"/><Relationship Id="rId4" Type="http://schemas.openxmlformats.org/officeDocument/2006/relationships/image" Target="../media/image107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wmf"/><Relationship Id="rId2" Type="http://schemas.openxmlformats.org/officeDocument/2006/relationships/image" Target="../media/image109.wmf"/><Relationship Id="rId1" Type="http://schemas.openxmlformats.org/officeDocument/2006/relationships/image" Target="../media/image108.wmf"/><Relationship Id="rId5" Type="http://schemas.openxmlformats.org/officeDocument/2006/relationships/image" Target="../media/image112.wmf"/><Relationship Id="rId4" Type="http://schemas.openxmlformats.org/officeDocument/2006/relationships/image" Target="../media/image111.wmf"/></Relationships>
</file>

<file path=ppt/drawings/_rels/vmlDrawing2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wmf"/><Relationship Id="rId3" Type="http://schemas.openxmlformats.org/officeDocument/2006/relationships/image" Target="../media/image115.wmf"/><Relationship Id="rId7" Type="http://schemas.openxmlformats.org/officeDocument/2006/relationships/image" Target="../media/image119.wmf"/><Relationship Id="rId2" Type="http://schemas.openxmlformats.org/officeDocument/2006/relationships/image" Target="../media/image114.wmf"/><Relationship Id="rId1" Type="http://schemas.openxmlformats.org/officeDocument/2006/relationships/image" Target="../media/image113.wmf"/><Relationship Id="rId6" Type="http://schemas.openxmlformats.org/officeDocument/2006/relationships/image" Target="../media/image118.wmf"/><Relationship Id="rId11" Type="http://schemas.openxmlformats.org/officeDocument/2006/relationships/image" Target="../media/image123.wmf"/><Relationship Id="rId5" Type="http://schemas.openxmlformats.org/officeDocument/2006/relationships/image" Target="../media/image117.wmf"/><Relationship Id="rId10" Type="http://schemas.openxmlformats.org/officeDocument/2006/relationships/image" Target="../media/image122.wmf"/><Relationship Id="rId4" Type="http://schemas.openxmlformats.org/officeDocument/2006/relationships/image" Target="../media/image116.wmf"/><Relationship Id="rId9" Type="http://schemas.openxmlformats.org/officeDocument/2006/relationships/image" Target="../media/image12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wmf"/><Relationship Id="rId3" Type="http://schemas.openxmlformats.org/officeDocument/2006/relationships/image" Target="../media/image126.wmf"/><Relationship Id="rId7" Type="http://schemas.openxmlformats.org/officeDocument/2006/relationships/image" Target="../media/image129.wmf"/><Relationship Id="rId12" Type="http://schemas.openxmlformats.org/officeDocument/2006/relationships/image" Target="../media/image134.wmf"/><Relationship Id="rId2" Type="http://schemas.openxmlformats.org/officeDocument/2006/relationships/image" Target="../media/image125.wmf"/><Relationship Id="rId1" Type="http://schemas.openxmlformats.org/officeDocument/2006/relationships/image" Target="../media/image124.wmf"/><Relationship Id="rId6" Type="http://schemas.openxmlformats.org/officeDocument/2006/relationships/image" Target="../media/image128.wmf"/><Relationship Id="rId11" Type="http://schemas.openxmlformats.org/officeDocument/2006/relationships/image" Target="../media/image133.wmf"/><Relationship Id="rId5" Type="http://schemas.openxmlformats.org/officeDocument/2006/relationships/image" Target="../media/image127.wmf"/><Relationship Id="rId10" Type="http://schemas.openxmlformats.org/officeDocument/2006/relationships/image" Target="../media/image132.wmf"/><Relationship Id="rId4" Type="http://schemas.openxmlformats.org/officeDocument/2006/relationships/image" Target="../media/image122.wmf"/><Relationship Id="rId9" Type="http://schemas.openxmlformats.org/officeDocument/2006/relationships/image" Target="../media/image131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wmf"/><Relationship Id="rId2" Type="http://schemas.openxmlformats.org/officeDocument/2006/relationships/image" Target="../media/image136.wmf"/><Relationship Id="rId1" Type="http://schemas.openxmlformats.org/officeDocument/2006/relationships/image" Target="../media/image135.wmf"/><Relationship Id="rId4" Type="http://schemas.openxmlformats.org/officeDocument/2006/relationships/image" Target="../media/image138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wmf"/><Relationship Id="rId2" Type="http://schemas.openxmlformats.org/officeDocument/2006/relationships/image" Target="../media/image140.wmf"/><Relationship Id="rId1" Type="http://schemas.openxmlformats.org/officeDocument/2006/relationships/image" Target="../media/image139.wmf"/><Relationship Id="rId4" Type="http://schemas.openxmlformats.org/officeDocument/2006/relationships/image" Target="../media/image142.w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wmf"/><Relationship Id="rId2" Type="http://schemas.openxmlformats.org/officeDocument/2006/relationships/image" Target="../media/image144.wmf"/><Relationship Id="rId1" Type="http://schemas.openxmlformats.org/officeDocument/2006/relationships/image" Target="../media/image143.wmf"/><Relationship Id="rId6" Type="http://schemas.openxmlformats.org/officeDocument/2006/relationships/image" Target="../media/image148.wmf"/><Relationship Id="rId5" Type="http://schemas.openxmlformats.org/officeDocument/2006/relationships/image" Target="../media/image147.wmf"/><Relationship Id="rId4" Type="http://schemas.openxmlformats.org/officeDocument/2006/relationships/image" Target="../media/image146.wmf"/></Relationships>
</file>

<file path=ppt/drawings/_rels/vmlDrawing3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wmf"/><Relationship Id="rId3" Type="http://schemas.openxmlformats.org/officeDocument/2006/relationships/image" Target="../media/image151.wmf"/><Relationship Id="rId7" Type="http://schemas.openxmlformats.org/officeDocument/2006/relationships/image" Target="../media/image155.wmf"/><Relationship Id="rId2" Type="http://schemas.openxmlformats.org/officeDocument/2006/relationships/image" Target="../media/image150.wmf"/><Relationship Id="rId1" Type="http://schemas.openxmlformats.org/officeDocument/2006/relationships/image" Target="../media/image149.wmf"/><Relationship Id="rId6" Type="http://schemas.openxmlformats.org/officeDocument/2006/relationships/image" Target="../media/image154.wmf"/><Relationship Id="rId5" Type="http://schemas.openxmlformats.org/officeDocument/2006/relationships/image" Target="../media/image153.wmf"/><Relationship Id="rId4" Type="http://schemas.openxmlformats.org/officeDocument/2006/relationships/image" Target="../media/image152.wmf"/><Relationship Id="rId9" Type="http://schemas.openxmlformats.org/officeDocument/2006/relationships/image" Target="../media/image157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wmf"/><Relationship Id="rId2" Type="http://schemas.openxmlformats.org/officeDocument/2006/relationships/image" Target="../media/image159.wmf"/><Relationship Id="rId1" Type="http://schemas.openxmlformats.org/officeDocument/2006/relationships/image" Target="../media/image158.wmf"/><Relationship Id="rId4" Type="http://schemas.openxmlformats.org/officeDocument/2006/relationships/image" Target="../media/image161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wmf"/><Relationship Id="rId2" Type="http://schemas.openxmlformats.org/officeDocument/2006/relationships/image" Target="../media/image163.wmf"/><Relationship Id="rId1" Type="http://schemas.openxmlformats.org/officeDocument/2006/relationships/image" Target="../media/image162.wmf"/><Relationship Id="rId4" Type="http://schemas.openxmlformats.org/officeDocument/2006/relationships/image" Target="../media/image165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wmf"/><Relationship Id="rId2" Type="http://schemas.openxmlformats.org/officeDocument/2006/relationships/image" Target="../media/image167.wmf"/><Relationship Id="rId1" Type="http://schemas.openxmlformats.org/officeDocument/2006/relationships/image" Target="../media/image166.wmf"/><Relationship Id="rId6" Type="http://schemas.openxmlformats.org/officeDocument/2006/relationships/image" Target="../media/image171.wmf"/><Relationship Id="rId5" Type="http://schemas.openxmlformats.org/officeDocument/2006/relationships/image" Target="../media/image170.wmf"/><Relationship Id="rId4" Type="http://schemas.openxmlformats.org/officeDocument/2006/relationships/image" Target="../media/image169.wmf"/></Relationships>
</file>

<file path=ppt/drawings/_rels/vmlDrawing3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wmf"/><Relationship Id="rId13" Type="http://schemas.openxmlformats.org/officeDocument/2006/relationships/image" Target="../media/image184.wmf"/><Relationship Id="rId3" Type="http://schemas.openxmlformats.org/officeDocument/2006/relationships/image" Target="../media/image174.wmf"/><Relationship Id="rId7" Type="http://schemas.openxmlformats.org/officeDocument/2006/relationships/image" Target="../media/image178.wmf"/><Relationship Id="rId12" Type="http://schemas.openxmlformats.org/officeDocument/2006/relationships/image" Target="../media/image183.wmf"/><Relationship Id="rId2" Type="http://schemas.openxmlformats.org/officeDocument/2006/relationships/image" Target="../media/image173.wmf"/><Relationship Id="rId1" Type="http://schemas.openxmlformats.org/officeDocument/2006/relationships/image" Target="../media/image172.wmf"/><Relationship Id="rId6" Type="http://schemas.openxmlformats.org/officeDocument/2006/relationships/image" Target="../media/image177.wmf"/><Relationship Id="rId11" Type="http://schemas.openxmlformats.org/officeDocument/2006/relationships/image" Target="../media/image182.wmf"/><Relationship Id="rId5" Type="http://schemas.openxmlformats.org/officeDocument/2006/relationships/image" Target="../media/image176.wmf"/><Relationship Id="rId10" Type="http://schemas.openxmlformats.org/officeDocument/2006/relationships/image" Target="../media/image181.wmf"/><Relationship Id="rId4" Type="http://schemas.openxmlformats.org/officeDocument/2006/relationships/image" Target="../media/image175.wmf"/><Relationship Id="rId9" Type="http://schemas.openxmlformats.org/officeDocument/2006/relationships/image" Target="../media/image180.wmf"/></Relationships>
</file>

<file path=ppt/drawings/_rels/vmlDrawing3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wmf"/><Relationship Id="rId13" Type="http://schemas.openxmlformats.org/officeDocument/2006/relationships/image" Target="../media/image197.wmf"/><Relationship Id="rId3" Type="http://schemas.openxmlformats.org/officeDocument/2006/relationships/image" Target="../media/image187.wmf"/><Relationship Id="rId7" Type="http://schemas.openxmlformats.org/officeDocument/2006/relationships/image" Target="../media/image191.wmf"/><Relationship Id="rId12" Type="http://schemas.openxmlformats.org/officeDocument/2006/relationships/image" Target="../media/image196.wmf"/><Relationship Id="rId2" Type="http://schemas.openxmlformats.org/officeDocument/2006/relationships/image" Target="../media/image186.wmf"/><Relationship Id="rId1" Type="http://schemas.openxmlformats.org/officeDocument/2006/relationships/image" Target="../media/image185.wmf"/><Relationship Id="rId6" Type="http://schemas.openxmlformats.org/officeDocument/2006/relationships/image" Target="../media/image190.wmf"/><Relationship Id="rId11" Type="http://schemas.openxmlformats.org/officeDocument/2006/relationships/image" Target="../media/image195.wmf"/><Relationship Id="rId5" Type="http://schemas.openxmlformats.org/officeDocument/2006/relationships/image" Target="../media/image189.wmf"/><Relationship Id="rId15" Type="http://schemas.openxmlformats.org/officeDocument/2006/relationships/image" Target="../media/image199.wmf"/><Relationship Id="rId10" Type="http://schemas.openxmlformats.org/officeDocument/2006/relationships/image" Target="../media/image194.wmf"/><Relationship Id="rId4" Type="http://schemas.openxmlformats.org/officeDocument/2006/relationships/image" Target="../media/image188.wmf"/><Relationship Id="rId9" Type="http://schemas.openxmlformats.org/officeDocument/2006/relationships/image" Target="../media/image193.wmf"/><Relationship Id="rId14" Type="http://schemas.openxmlformats.org/officeDocument/2006/relationships/image" Target="../media/image19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4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6.wmf"/><Relationship Id="rId3" Type="http://schemas.openxmlformats.org/officeDocument/2006/relationships/image" Target="../media/image201.wmf"/><Relationship Id="rId7" Type="http://schemas.openxmlformats.org/officeDocument/2006/relationships/image" Target="../media/image205.wmf"/><Relationship Id="rId2" Type="http://schemas.openxmlformats.org/officeDocument/2006/relationships/image" Target="../media/image200.wmf"/><Relationship Id="rId1" Type="http://schemas.openxmlformats.org/officeDocument/2006/relationships/image" Target="../media/image191.wmf"/><Relationship Id="rId6" Type="http://schemas.openxmlformats.org/officeDocument/2006/relationships/image" Target="../media/image204.wmf"/><Relationship Id="rId5" Type="http://schemas.openxmlformats.org/officeDocument/2006/relationships/image" Target="../media/image203.wmf"/><Relationship Id="rId4" Type="http://schemas.openxmlformats.org/officeDocument/2006/relationships/image" Target="../media/image202.wmf"/><Relationship Id="rId9" Type="http://schemas.openxmlformats.org/officeDocument/2006/relationships/image" Target="../media/image207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wmf"/><Relationship Id="rId2" Type="http://schemas.openxmlformats.org/officeDocument/2006/relationships/image" Target="../media/image209.wmf"/><Relationship Id="rId1" Type="http://schemas.openxmlformats.org/officeDocument/2006/relationships/image" Target="../media/image208.wmf"/><Relationship Id="rId5" Type="http://schemas.openxmlformats.org/officeDocument/2006/relationships/image" Target="../media/image212.wmf"/><Relationship Id="rId4" Type="http://schemas.openxmlformats.org/officeDocument/2006/relationships/image" Target="../media/image211.wmf"/></Relationships>
</file>

<file path=ppt/drawings/_rels/vmlDrawing4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wmf"/><Relationship Id="rId2" Type="http://schemas.openxmlformats.org/officeDocument/2006/relationships/image" Target="../media/image214.wmf"/><Relationship Id="rId1" Type="http://schemas.openxmlformats.org/officeDocument/2006/relationships/image" Target="../media/image213.wmf"/><Relationship Id="rId5" Type="http://schemas.openxmlformats.org/officeDocument/2006/relationships/image" Target="../media/image217.wmf"/><Relationship Id="rId4" Type="http://schemas.openxmlformats.org/officeDocument/2006/relationships/image" Target="../media/image216.w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wmf"/><Relationship Id="rId2" Type="http://schemas.openxmlformats.org/officeDocument/2006/relationships/image" Target="../media/image219.wmf"/><Relationship Id="rId1" Type="http://schemas.openxmlformats.org/officeDocument/2006/relationships/image" Target="../media/image218.wmf"/><Relationship Id="rId6" Type="http://schemas.openxmlformats.org/officeDocument/2006/relationships/image" Target="../media/image223.wmf"/><Relationship Id="rId5" Type="http://schemas.openxmlformats.org/officeDocument/2006/relationships/image" Target="../media/image222.wmf"/><Relationship Id="rId4" Type="http://schemas.openxmlformats.org/officeDocument/2006/relationships/image" Target="../media/image221.wmf"/></Relationships>
</file>

<file path=ppt/drawings/_rels/vmlDrawing4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wmf"/><Relationship Id="rId2" Type="http://schemas.openxmlformats.org/officeDocument/2006/relationships/image" Target="../media/image223.wmf"/><Relationship Id="rId1" Type="http://schemas.openxmlformats.org/officeDocument/2006/relationships/image" Target="../media/image218.wmf"/><Relationship Id="rId6" Type="http://schemas.openxmlformats.org/officeDocument/2006/relationships/image" Target="../media/image227.wmf"/><Relationship Id="rId5" Type="http://schemas.openxmlformats.org/officeDocument/2006/relationships/image" Target="../media/image226.wmf"/><Relationship Id="rId4" Type="http://schemas.openxmlformats.org/officeDocument/2006/relationships/image" Target="../media/image225.wmf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wmf"/><Relationship Id="rId2" Type="http://schemas.openxmlformats.org/officeDocument/2006/relationships/image" Target="../media/image229.wmf"/><Relationship Id="rId1" Type="http://schemas.openxmlformats.org/officeDocument/2006/relationships/image" Target="../media/image228.wmf"/><Relationship Id="rId4" Type="http://schemas.openxmlformats.org/officeDocument/2006/relationships/image" Target="../media/image231.wmf"/></Relationships>
</file>

<file path=ppt/drawings/_rels/vmlDrawing4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wmf"/><Relationship Id="rId3" Type="http://schemas.openxmlformats.org/officeDocument/2006/relationships/image" Target="../media/image234.wmf"/><Relationship Id="rId7" Type="http://schemas.openxmlformats.org/officeDocument/2006/relationships/image" Target="../media/image238.wmf"/><Relationship Id="rId2" Type="http://schemas.openxmlformats.org/officeDocument/2006/relationships/image" Target="../media/image233.wmf"/><Relationship Id="rId1" Type="http://schemas.openxmlformats.org/officeDocument/2006/relationships/image" Target="../media/image232.wmf"/><Relationship Id="rId6" Type="http://schemas.openxmlformats.org/officeDocument/2006/relationships/image" Target="../media/image237.wmf"/><Relationship Id="rId5" Type="http://schemas.openxmlformats.org/officeDocument/2006/relationships/image" Target="../media/image236.wmf"/><Relationship Id="rId4" Type="http://schemas.openxmlformats.org/officeDocument/2006/relationships/image" Target="../media/image235.wmf"/></Relationships>
</file>

<file path=ppt/drawings/_rels/vmlDrawing4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wmf"/><Relationship Id="rId2" Type="http://schemas.openxmlformats.org/officeDocument/2006/relationships/image" Target="../media/image241.wmf"/><Relationship Id="rId1" Type="http://schemas.openxmlformats.org/officeDocument/2006/relationships/image" Target="../media/image240.wmf"/><Relationship Id="rId4" Type="http://schemas.openxmlformats.org/officeDocument/2006/relationships/image" Target="../media/image243.wmf"/></Relationships>
</file>

<file path=ppt/drawings/_rels/vmlDrawing48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wmf"/><Relationship Id="rId13" Type="http://schemas.openxmlformats.org/officeDocument/2006/relationships/image" Target="../media/image256.wmf"/><Relationship Id="rId18" Type="http://schemas.openxmlformats.org/officeDocument/2006/relationships/image" Target="../media/image261.wmf"/><Relationship Id="rId26" Type="http://schemas.openxmlformats.org/officeDocument/2006/relationships/image" Target="../media/image269.wmf"/><Relationship Id="rId3" Type="http://schemas.openxmlformats.org/officeDocument/2006/relationships/image" Target="../media/image246.wmf"/><Relationship Id="rId21" Type="http://schemas.openxmlformats.org/officeDocument/2006/relationships/image" Target="../media/image264.wmf"/><Relationship Id="rId7" Type="http://schemas.openxmlformats.org/officeDocument/2006/relationships/image" Target="../media/image250.wmf"/><Relationship Id="rId12" Type="http://schemas.openxmlformats.org/officeDocument/2006/relationships/image" Target="../media/image255.wmf"/><Relationship Id="rId17" Type="http://schemas.openxmlformats.org/officeDocument/2006/relationships/image" Target="../media/image260.wmf"/><Relationship Id="rId25" Type="http://schemas.openxmlformats.org/officeDocument/2006/relationships/image" Target="../media/image268.wmf"/><Relationship Id="rId2" Type="http://schemas.openxmlformats.org/officeDocument/2006/relationships/image" Target="../media/image245.wmf"/><Relationship Id="rId16" Type="http://schemas.openxmlformats.org/officeDocument/2006/relationships/image" Target="../media/image259.wmf"/><Relationship Id="rId20" Type="http://schemas.openxmlformats.org/officeDocument/2006/relationships/image" Target="../media/image263.wmf"/><Relationship Id="rId29" Type="http://schemas.openxmlformats.org/officeDocument/2006/relationships/image" Target="../media/image272.wmf"/><Relationship Id="rId1" Type="http://schemas.openxmlformats.org/officeDocument/2006/relationships/image" Target="../media/image244.wmf"/><Relationship Id="rId6" Type="http://schemas.openxmlformats.org/officeDocument/2006/relationships/image" Target="../media/image249.wmf"/><Relationship Id="rId11" Type="http://schemas.openxmlformats.org/officeDocument/2006/relationships/image" Target="../media/image254.wmf"/><Relationship Id="rId24" Type="http://schemas.openxmlformats.org/officeDocument/2006/relationships/image" Target="../media/image267.wmf"/><Relationship Id="rId5" Type="http://schemas.openxmlformats.org/officeDocument/2006/relationships/image" Target="../media/image248.wmf"/><Relationship Id="rId15" Type="http://schemas.openxmlformats.org/officeDocument/2006/relationships/image" Target="../media/image258.wmf"/><Relationship Id="rId23" Type="http://schemas.openxmlformats.org/officeDocument/2006/relationships/image" Target="../media/image266.wmf"/><Relationship Id="rId28" Type="http://schemas.openxmlformats.org/officeDocument/2006/relationships/image" Target="../media/image271.wmf"/><Relationship Id="rId10" Type="http://schemas.openxmlformats.org/officeDocument/2006/relationships/image" Target="../media/image253.wmf"/><Relationship Id="rId19" Type="http://schemas.openxmlformats.org/officeDocument/2006/relationships/image" Target="../media/image262.wmf"/><Relationship Id="rId31" Type="http://schemas.openxmlformats.org/officeDocument/2006/relationships/image" Target="../media/image274.wmf"/><Relationship Id="rId4" Type="http://schemas.openxmlformats.org/officeDocument/2006/relationships/image" Target="../media/image247.wmf"/><Relationship Id="rId9" Type="http://schemas.openxmlformats.org/officeDocument/2006/relationships/image" Target="../media/image252.wmf"/><Relationship Id="rId14" Type="http://schemas.openxmlformats.org/officeDocument/2006/relationships/image" Target="../media/image257.wmf"/><Relationship Id="rId22" Type="http://schemas.openxmlformats.org/officeDocument/2006/relationships/image" Target="../media/image265.wmf"/><Relationship Id="rId27" Type="http://schemas.openxmlformats.org/officeDocument/2006/relationships/image" Target="../media/image270.wmf"/><Relationship Id="rId30" Type="http://schemas.openxmlformats.org/officeDocument/2006/relationships/image" Target="../media/image273.wmf"/></Relationships>
</file>

<file path=ppt/drawings/_rels/vmlDrawing4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7.wmf"/><Relationship Id="rId2" Type="http://schemas.openxmlformats.org/officeDocument/2006/relationships/image" Target="../media/image276.wmf"/><Relationship Id="rId1" Type="http://schemas.openxmlformats.org/officeDocument/2006/relationships/image" Target="../media/image275.wmf"/><Relationship Id="rId5" Type="http://schemas.openxmlformats.org/officeDocument/2006/relationships/image" Target="../media/image279.wmf"/><Relationship Id="rId4" Type="http://schemas.openxmlformats.org/officeDocument/2006/relationships/image" Target="../media/image27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5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wmf"/><Relationship Id="rId2" Type="http://schemas.openxmlformats.org/officeDocument/2006/relationships/image" Target="../media/image280.wmf"/><Relationship Id="rId1" Type="http://schemas.openxmlformats.org/officeDocument/2006/relationships/image" Target="../media/image279.wmf"/><Relationship Id="rId4" Type="http://schemas.openxmlformats.org/officeDocument/2006/relationships/image" Target="../media/image282.wmf"/></Relationships>
</file>

<file path=ppt/drawings/_rels/vmlDrawing5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5.wmf"/><Relationship Id="rId7" Type="http://schemas.openxmlformats.org/officeDocument/2006/relationships/image" Target="../media/image289.wmf"/><Relationship Id="rId2" Type="http://schemas.openxmlformats.org/officeDocument/2006/relationships/image" Target="../media/image284.wmf"/><Relationship Id="rId1" Type="http://schemas.openxmlformats.org/officeDocument/2006/relationships/image" Target="../media/image283.wmf"/><Relationship Id="rId6" Type="http://schemas.openxmlformats.org/officeDocument/2006/relationships/image" Target="../media/image288.wmf"/><Relationship Id="rId5" Type="http://schemas.openxmlformats.org/officeDocument/2006/relationships/image" Target="../media/image287.wmf"/><Relationship Id="rId4" Type="http://schemas.openxmlformats.org/officeDocument/2006/relationships/image" Target="../media/image286.wmf"/></Relationships>
</file>

<file path=ppt/drawings/_rels/vmlDrawing5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2.wmf"/><Relationship Id="rId2" Type="http://schemas.openxmlformats.org/officeDocument/2006/relationships/image" Target="../media/image291.wmf"/><Relationship Id="rId1" Type="http://schemas.openxmlformats.org/officeDocument/2006/relationships/image" Target="../media/image290.wmf"/><Relationship Id="rId6" Type="http://schemas.openxmlformats.org/officeDocument/2006/relationships/image" Target="../media/image295.wmf"/><Relationship Id="rId5" Type="http://schemas.openxmlformats.org/officeDocument/2006/relationships/image" Target="../media/image294.wmf"/><Relationship Id="rId4" Type="http://schemas.openxmlformats.org/officeDocument/2006/relationships/image" Target="../media/image293.wmf"/></Relationships>
</file>

<file path=ppt/drawings/_rels/vmlDrawing5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wmf"/><Relationship Id="rId2" Type="http://schemas.openxmlformats.org/officeDocument/2006/relationships/image" Target="../media/image297.wmf"/><Relationship Id="rId1" Type="http://schemas.openxmlformats.org/officeDocument/2006/relationships/image" Target="../media/image296.wmf"/></Relationships>
</file>

<file path=ppt/drawings/_rels/vmlDrawing5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1.wmf"/><Relationship Id="rId7" Type="http://schemas.openxmlformats.org/officeDocument/2006/relationships/image" Target="../media/image305.wmf"/><Relationship Id="rId2" Type="http://schemas.openxmlformats.org/officeDocument/2006/relationships/image" Target="../media/image300.wmf"/><Relationship Id="rId1" Type="http://schemas.openxmlformats.org/officeDocument/2006/relationships/image" Target="../media/image299.wmf"/><Relationship Id="rId6" Type="http://schemas.openxmlformats.org/officeDocument/2006/relationships/image" Target="../media/image304.wmf"/><Relationship Id="rId5" Type="http://schemas.openxmlformats.org/officeDocument/2006/relationships/image" Target="../media/image303.wmf"/><Relationship Id="rId4" Type="http://schemas.openxmlformats.org/officeDocument/2006/relationships/image" Target="../media/image302.wmf"/></Relationships>
</file>

<file path=ppt/drawings/_rels/vmlDrawing5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8.wmf"/><Relationship Id="rId7" Type="http://schemas.openxmlformats.org/officeDocument/2006/relationships/image" Target="../media/image312.wmf"/><Relationship Id="rId2" Type="http://schemas.openxmlformats.org/officeDocument/2006/relationships/image" Target="../media/image307.wmf"/><Relationship Id="rId1" Type="http://schemas.openxmlformats.org/officeDocument/2006/relationships/image" Target="../media/image306.wmf"/><Relationship Id="rId6" Type="http://schemas.openxmlformats.org/officeDocument/2006/relationships/image" Target="../media/image311.wmf"/><Relationship Id="rId5" Type="http://schemas.openxmlformats.org/officeDocument/2006/relationships/image" Target="../media/image310.wmf"/><Relationship Id="rId4" Type="http://schemas.openxmlformats.org/officeDocument/2006/relationships/image" Target="../media/image309.wmf"/></Relationships>
</file>

<file path=ppt/drawings/_rels/vmlDrawing5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5.wmf"/><Relationship Id="rId2" Type="http://schemas.openxmlformats.org/officeDocument/2006/relationships/image" Target="../media/image314.wmf"/><Relationship Id="rId1" Type="http://schemas.openxmlformats.org/officeDocument/2006/relationships/image" Target="../media/image313.wmf"/><Relationship Id="rId4" Type="http://schemas.openxmlformats.org/officeDocument/2006/relationships/image" Target="../media/image31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C4E92-8DDA-4239-A656-6DAABA2A7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739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01798-75BC-4646-A293-5976DA499A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362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46436-46A4-4273-8730-0A27D99175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769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78135-CCFD-4242-B0D1-5A3988B85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0907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7CBB8-B5BC-482E-8858-96C1990C2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610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2AFEA-0150-4257-80EC-2498AE1040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149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8DD66-6BC8-4308-AF51-F4273E8A84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389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43F8AF-47DF-45B8-9788-2407139160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371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D2BA8-5953-4813-87A5-D3259AAC86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741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C648F-26FD-450A-9174-1D5F459D38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67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B71BD9-FAE5-4C68-9F85-5F08876032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70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8BFB87-AEAE-411C-BAA7-014E348D2A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230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92854-FA02-4048-8AB7-AD72B242AA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050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377C2-4479-4ACC-A968-1FB4C21A1C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605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cs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cs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cs typeface="Times New Roman" pitchFamily="18" charset="0"/>
              </a:defRPr>
            </a:lvl1pPr>
          </a:lstStyle>
          <a:p>
            <a:pPr>
              <a:defRPr/>
            </a:pPr>
            <a:fld id="{E156867B-DF2E-4FB6-B828-7F8AACB762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Times New Roman" pitchFamily="18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Times New Roman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2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2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2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25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26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5.wmf"/><Relationship Id="rId4" Type="http://schemas.openxmlformats.org/officeDocument/2006/relationships/oleObject" Target="../embeddings/oleObject2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26.wmf"/><Relationship Id="rId4" Type="http://schemas.openxmlformats.org/officeDocument/2006/relationships/oleObject" Target="../embeddings/oleObject28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27.wmf"/><Relationship Id="rId4" Type="http://schemas.openxmlformats.org/officeDocument/2006/relationships/oleObject" Target="../embeddings/oleObject29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30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5.xml"/><Relationship Id="rId13" Type="http://schemas.openxmlformats.org/officeDocument/2006/relationships/slide" Target="slide58.xml"/><Relationship Id="rId3" Type="http://schemas.openxmlformats.org/officeDocument/2006/relationships/slide" Target="slide8.xml"/><Relationship Id="rId7" Type="http://schemas.openxmlformats.org/officeDocument/2006/relationships/slide" Target="slide40.xml"/><Relationship Id="rId12" Type="http://schemas.openxmlformats.org/officeDocument/2006/relationships/slide" Target="slide5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6.xml"/><Relationship Id="rId11" Type="http://schemas.openxmlformats.org/officeDocument/2006/relationships/slide" Target="slide51.xml"/><Relationship Id="rId5" Type="http://schemas.openxmlformats.org/officeDocument/2006/relationships/slide" Target="slide30.xml"/><Relationship Id="rId15" Type="http://schemas.openxmlformats.org/officeDocument/2006/relationships/slide" Target="slide65.xml"/><Relationship Id="rId10" Type="http://schemas.openxmlformats.org/officeDocument/2006/relationships/slide" Target="slide48.xml"/><Relationship Id="rId4" Type="http://schemas.openxmlformats.org/officeDocument/2006/relationships/slide" Target="slide22.xml"/><Relationship Id="rId9" Type="http://schemas.openxmlformats.org/officeDocument/2006/relationships/slide" Target="slide46.xml"/><Relationship Id="rId14" Type="http://schemas.openxmlformats.org/officeDocument/2006/relationships/slide" Target="slide6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34.wmf"/><Relationship Id="rId3" Type="http://schemas.openxmlformats.org/officeDocument/2006/relationships/slide" Target="slide1.xml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32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35.wmf"/><Relationship Id="rId4" Type="http://schemas.openxmlformats.org/officeDocument/2006/relationships/oleObject" Target="../embeddings/oleObject37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slide" Target="slide1.xml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38.bin"/><Relationship Id="rId9" Type="http://schemas.openxmlformats.org/officeDocument/2006/relationships/image" Target="../media/image38.wmf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wmf"/><Relationship Id="rId18" Type="http://schemas.openxmlformats.org/officeDocument/2006/relationships/oleObject" Target="../embeddings/oleObject48.bin"/><Relationship Id="rId26" Type="http://schemas.openxmlformats.org/officeDocument/2006/relationships/oleObject" Target="../embeddings/oleObject52.bin"/><Relationship Id="rId39" Type="http://schemas.openxmlformats.org/officeDocument/2006/relationships/image" Target="../media/image46.wmf"/><Relationship Id="rId21" Type="http://schemas.openxmlformats.org/officeDocument/2006/relationships/image" Target="../media/image11.wmf"/><Relationship Id="rId34" Type="http://schemas.openxmlformats.org/officeDocument/2006/relationships/oleObject" Target="../embeddings/oleObject56.bin"/><Relationship Id="rId42" Type="http://schemas.openxmlformats.org/officeDocument/2006/relationships/image" Target="../media/image47.wmf"/><Relationship Id="rId47" Type="http://schemas.openxmlformats.org/officeDocument/2006/relationships/image" Target="../media/image49.wmf"/><Relationship Id="rId50" Type="http://schemas.openxmlformats.org/officeDocument/2006/relationships/oleObject" Target="../embeddings/oleObject66.bin"/><Relationship Id="rId55" Type="http://schemas.openxmlformats.org/officeDocument/2006/relationships/oleObject" Target="../embeddings/oleObject71.bin"/><Relationship Id="rId63" Type="http://schemas.openxmlformats.org/officeDocument/2006/relationships/oleObject" Target="../embeddings/oleObject75.bin"/><Relationship Id="rId68" Type="http://schemas.openxmlformats.org/officeDocument/2006/relationships/oleObject" Target="../embeddings/oleObject78.bin"/><Relationship Id="rId76" Type="http://schemas.openxmlformats.org/officeDocument/2006/relationships/oleObject" Target="../embeddings/oleObject83.bin"/><Relationship Id="rId84" Type="http://schemas.openxmlformats.org/officeDocument/2006/relationships/oleObject" Target="../embeddings/oleObject88.bin"/><Relationship Id="rId89" Type="http://schemas.openxmlformats.org/officeDocument/2006/relationships/oleObject" Target="../embeddings/oleObject91.bin"/><Relationship Id="rId7" Type="http://schemas.openxmlformats.org/officeDocument/2006/relationships/image" Target="../media/image4.wmf"/><Relationship Id="rId71" Type="http://schemas.openxmlformats.org/officeDocument/2006/relationships/image" Target="../media/image57.wmf"/><Relationship Id="rId92" Type="http://schemas.openxmlformats.org/officeDocument/2006/relationships/image" Target="../media/image6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7.bin"/><Relationship Id="rId29" Type="http://schemas.openxmlformats.org/officeDocument/2006/relationships/image" Target="../media/image41.wmf"/><Relationship Id="rId11" Type="http://schemas.openxmlformats.org/officeDocument/2006/relationships/image" Target="../media/image6.wmf"/><Relationship Id="rId24" Type="http://schemas.openxmlformats.org/officeDocument/2006/relationships/oleObject" Target="../embeddings/oleObject51.bin"/><Relationship Id="rId32" Type="http://schemas.openxmlformats.org/officeDocument/2006/relationships/oleObject" Target="../embeddings/oleObject55.bin"/><Relationship Id="rId37" Type="http://schemas.openxmlformats.org/officeDocument/2006/relationships/image" Target="../media/image45.wmf"/><Relationship Id="rId40" Type="http://schemas.openxmlformats.org/officeDocument/2006/relationships/oleObject" Target="../embeddings/oleObject59.bin"/><Relationship Id="rId45" Type="http://schemas.openxmlformats.org/officeDocument/2006/relationships/oleObject" Target="../embeddings/oleObject62.bin"/><Relationship Id="rId53" Type="http://schemas.openxmlformats.org/officeDocument/2006/relationships/oleObject" Target="../embeddings/oleObject69.bin"/><Relationship Id="rId58" Type="http://schemas.openxmlformats.org/officeDocument/2006/relationships/image" Target="../media/image51.wmf"/><Relationship Id="rId66" Type="http://schemas.openxmlformats.org/officeDocument/2006/relationships/image" Target="../media/image55.wmf"/><Relationship Id="rId74" Type="http://schemas.openxmlformats.org/officeDocument/2006/relationships/image" Target="../media/image58.wmf"/><Relationship Id="rId79" Type="http://schemas.openxmlformats.org/officeDocument/2006/relationships/oleObject" Target="../embeddings/oleObject85.bin"/><Relationship Id="rId87" Type="http://schemas.openxmlformats.org/officeDocument/2006/relationships/image" Target="../media/image63.wmf"/><Relationship Id="rId5" Type="http://schemas.openxmlformats.org/officeDocument/2006/relationships/image" Target="../media/image3.wmf"/><Relationship Id="rId61" Type="http://schemas.openxmlformats.org/officeDocument/2006/relationships/oleObject" Target="../embeddings/oleObject74.bin"/><Relationship Id="rId82" Type="http://schemas.openxmlformats.org/officeDocument/2006/relationships/image" Target="../media/image61.wmf"/><Relationship Id="rId90" Type="http://schemas.openxmlformats.org/officeDocument/2006/relationships/image" Target="../media/image64.wmf"/><Relationship Id="rId95" Type="http://schemas.openxmlformats.org/officeDocument/2006/relationships/oleObject" Target="../embeddings/oleObject94.bin"/><Relationship Id="rId19" Type="http://schemas.openxmlformats.org/officeDocument/2006/relationships/image" Target="../media/image10.wmf"/><Relationship Id="rId14" Type="http://schemas.openxmlformats.org/officeDocument/2006/relationships/oleObject" Target="../embeddings/oleObject46.bin"/><Relationship Id="rId22" Type="http://schemas.openxmlformats.org/officeDocument/2006/relationships/oleObject" Target="../embeddings/oleObject50.bin"/><Relationship Id="rId27" Type="http://schemas.openxmlformats.org/officeDocument/2006/relationships/image" Target="../media/image40.wmf"/><Relationship Id="rId30" Type="http://schemas.openxmlformats.org/officeDocument/2006/relationships/oleObject" Target="../embeddings/oleObject54.bin"/><Relationship Id="rId35" Type="http://schemas.openxmlformats.org/officeDocument/2006/relationships/image" Target="../media/image44.wmf"/><Relationship Id="rId43" Type="http://schemas.openxmlformats.org/officeDocument/2006/relationships/oleObject" Target="../embeddings/oleObject61.bin"/><Relationship Id="rId48" Type="http://schemas.openxmlformats.org/officeDocument/2006/relationships/oleObject" Target="../embeddings/oleObject64.bin"/><Relationship Id="rId56" Type="http://schemas.openxmlformats.org/officeDocument/2006/relationships/image" Target="../media/image50.wmf"/><Relationship Id="rId64" Type="http://schemas.openxmlformats.org/officeDocument/2006/relationships/image" Target="../media/image54.wmf"/><Relationship Id="rId69" Type="http://schemas.openxmlformats.org/officeDocument/2006/relationships/image" Target="../media/image56.wmf"/><Relationship Id="rId77" Type="http://schemas.openxmlformats.org/officeDocument/2006/relationships/oleObject" Target="../embeddings/oleObject84.bin"/><Relationship Id="rId8" Type="http://schemas.openxmlformats.org/officeDocument/2006/relationships/oleObject" Target="../embeddings/oleObject43.bin"/><Relationship Id="rId51" Type="http://schemas.openxmlformats.org/officeDocument/2006/relationships/oleObject" Target="../embeddings/oleObject67.bin"/><Relationship Id="rId72" Type="http://schemas.openxmlformats.org/officeDocument/2006/relationships/oleObject" Target="../embeddings/oleObject80.bin"/><Relationship Id="rId80" Type="http://schemas.openxmlformats.org/officeDocument/2006/relationships/image" Target="../media/image60.wmf"/><Relationship Id="rId85" Type="http://schemas.openxmlformats.org/officeDocument/2006/relationships/image" Target="../media/image62.wmf"/><Relationship Id="rId93" Type="http://schemas.openxmlformats.org/officeDocument/2006/relationships/oleObject" Target="../embeddings/oleObject93.bin"/><Relationship Id="rId3" Type="http://schemas.openxmlformats.org/officeDocument/2006/relationships/slide" Target="slide1.xml"/><Relationship Id="rId12" Type="http://schemas.openxmlformats.org/officeDocument/2006/relationships/oleObject" Target="../embeddings/oleObject45.bin"/><Relationship Id="rId17" Type="http://schemas.openxmlformats.org/officeDocument/2006/relationships/image" Target="../media/image9.wmf"/><Relationship Id="rId25" Type="http://schemas.openxmlformats.org/officeDocument/2006/relationships/image" Target="../media/image39.wmf"/><Relationship Id="rId33" Type="http://schemas.openxmlformats.org/officeDocument/2006/relationships/image" Target="../media/image43.wmf"/><Relationship Id="rId38" Type="http://schemas.openxmlformats.org/officeDocument/2006/relationships/oleObject" Target="../embeddings/oleObject58.bin"/><Relationship Id="rId46" Type="http://schemas.openxmlformats.org/officeDocument/2006/relationships/oleObject" Target="../embeddings/oleObject63.bin"/><Relationship Id="rId59" Type="http://schemas.openxmlformats.org/officeDocument/2006/relationships/oleObject" Target="../embeddings/oleObject73.bin"/><Relationship Id="rId67" Type="http://schemas.openxmlformats.org/officeDocument/2006/relationships/oleObject" Target="../embeddings/oleObject77.bin"/><Relationship Id="rId20" Type="http://schemas.openxmlformats.org/officeDocument/2006/relationships/oleObject" Target="../embeddings/oleObject49.bin"/><Relationship Id="rId41" Type="http://schemas.openxmlformats.org/officeDocument/2006/relationships/oleObject" Target="../embeddings/oleObject60.bin"/><Relationship Id="rId54" Type="http://schemas.openxmlformats.org/officeDocument/2006/relationships/oleObject" Target="../embeddings/oleObject70.bin"/><Relationship Id="rId62" Type="http://schemas.openxmlformats.org/officeDocument/2006/relationships/image" Target="../media/image53.wmf"/><Relationship Id="rId70" Type="http://schemas.openxmlformats.org/officeDocument/2006/relationships/oleObject" Target="../embeddings/oleObject79.bin"/><Relationship Id="rId75" Type="http://schemas.openxmlformats.org/officeDocument/2006/relationships/oleObject" Target="../embeddings/oleObject82.bin"/><Relationship Id="rId83" Type="http://schemas.openxmlformats.org/officeDocument/2006/relationships/oleObject" Target="../embeddings/oleObject87.bin"/><Relationship Id="rId88" Type="http://schemas.openxmlformats.org/officeDocument/2006/relationships/oleObject" Target="../embeddings/oleObject90.bin"/><Relationship Id="rId91" Type="http://schemas.openxmlformats.org/officeDocument/2006/relationships/oleObject" Target="../embeddings/oleObject92.bin"/><Relationship Id="rId96" Type="http://schemas.openxmlformats.org/officeDocument/2006/relationships/image" Target="../media/image67.wmf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42.bin"/><Relationship Id="rId15" Type="http://schemas.openxmlformats.org/officeDocument/2006/relationships/image" Target="../media/image8.wmf"/><Relationship Id="rId23" Type="http://schemas.openxmlformats.org/officeDocument/2006/relationships/image" Target="../media/image12.wmf"/><Relationship Id="rId28" Type="http://schemas.openxmlformats.org/officeDocument/2006/relationships/oleObject" Target="../embeddings/oleObject53.bin"/><Relationship Id="rId36" Type="http://schemas.openxmlformats.org/officeDocument/2006/relationships/oleObject" Target="../embeddings/oleObject57.bin"/><Relationship Id="rId49" Type="http://schemas.openxmlformats.org/officeDocument/2006/relationships/oleObject" Target="../embeddings/oleObject65.bin"/><Relationship Id="rId57" Type="http://schemas.openxmlformats.org/officeDocument/2006/relationships/oleObject" Target="../embeddings/oleObject72.bin"/><Relationship Id="rId10" Type="http://schemas.openxmlformats.org/officeDocument/2006/relationships/oleObject" Target="../embeddings/oleObject44.bin"/><Relationship Id="rId31" Type="http://schemas.openxmlformats.org/officeDocument/2006/relationships/image" Target="../media/image42.wmf"/><Relationship Id="rId44" Type="http://schemas.openxmlformats.org/officeDocument/2006/relationships/image" Target="../media/image48.wmf"/><Relationship Id="rId52" Type="http://schemas.openxmlformats.org/officeDocument/2006/relationships/oleObject" Target="../embeddings/oleObject68.bin"/><Relationship Id="rId60" Type="http://schemas.openxmlformats.org/officeDocument/2006/relationships/image" Target="../media/image52.wmf"/><Relationship Id="rId65" Type="http://schemas.openxmlformats.org/officeDocument/2006/relationships/oleObject" Target="../embeddings/oleObject76.bin"/><Relationship Id="rId73" Type="http://schemas.openxmlformats.org/officeDocument/2006/relationships/oleObject" Target="../embeddings/oleObject81.bin"/><Relationship Id="rId78" Type="http://schemas.openxmlformats.org/officeDocument/2006/relationships/image" Target="../media/image59.wmf"/><Relationship Id="rId81" Type="http://schemas.openxmlformats.org/officeDocument/2006/relationships/oleObject" Target="../embeddings/oleObject86.bin"/><Relationship Id="rId86" Type="http://schemas.openxmlformats.org/officeDocument/2006/relationships/oleObject" Target="../embeddings/oleObject89.bin"/><Relationship Id="rId94" Type="http://schemas.openxmlformats.org/officeDocument/2006/relationships/image" Target="../media/image66.wmf"/><Relationship Id="rId4" Type="http://schemas.openxmlformats.org/officeDocument/2006/relationships/oleObject" Target="../embeddings/oleObject41.bin"/><Relationship Id="rId9" Type="http://schemas.openxmlformats.org/officeDocument/2006/relationships/image" Target="../media/image5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7.bin"/><Relationship Id="rId13" Type="http://schemas.openxmlformats.org/officeDocument/2006/relationships/image" Target="../media/image72.wmf"/><Relationship Id="rId3" Type="http://schemas.openxmlformats.org/officeDocument/2006/relationships/slide" Target="slide1.xml"/><Relationship Id="rId7" Type="http://schemas.openxmlformats.org/officeDocument/2006/relationships/image" Target="../media/image69.wmf"/><Relationship Id="rId12" Type="http://schemas.openxmlformats.org/officeDocument/2006/relationships/oleObject" Target="../embeddings/oleObject9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96.bin"/><Relationship Id="rId11" Type="http://schemas.openxmlformats.org/officeDocument/2006/relationships/image" Target="../media/image71.wmf"/><Relationship Id="rId5" Type="http://schemas.openxmlformats.org/officeDocument/2006/relationships/image" Target="../media/image68.wmf"/><Relationship Id="rId10" Type="http://schemas.openxmlformats.org/officeDocument/2006/relationships/oleObject" Target="../embeddings/oleObject98.bin"/><Relationship Id="rId4" Type="http://schemas.openxmlformats.org/officeDocument/2006/relationships/oleObject" Target="../embeddings/oleObject95.bin"/><Relationship Id="rId9" Type="http://schemas.openxmlformats.org/officeDocument/2006/relationships/image" Target="../media/image70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2.bin"/><Relationship Id="rId13" Type="http://schemas.openxmlformats.org/officeDocument/2006/relationships/image" Target="../media/image77.wmf"/><Relationship Id="rId18" Type="http://schemas.openxmlformats.org/officeDocument/2006/relationships/oleObject" Target="../embeddings/oleObject107.bin"/><Relationship Id="rId26" Type="http://schemas.openxmlformats.org/officeDocument/2006/relationships/oleObject" Target="../embeddings/oleObject111.bin"/><Relationship Id="rId3" Type="http://schemas.openxmlformats.org/officeDocument/2006/relationships/slide" Target="slide1.xml"/><Relationship Id="rId21" Type="http://schemas.openxmlformats.org/officeDocument/2006/relationships/image" Target="../media/image81.wmf"/><Relationship Id="rId7" Type="http://schemas.openxmlformats.org/officeDocument/2006/relationships/image" Target="../media/image74.wmf"/><Relationship Id="rId12" Type="http://schemas.openxmlformats.org/officeDocument/2006/relationships/oleObject" Target="../embeddings/oleObject104.bin"/><Relationship Id="rId17" Type="http://schemas.openxmlformats.org/officeDocument/2006/relationships/image" Target="../media/image79.wmf"/><Relationship Id="rId25" Type="http://schemas.openxmlformats.org/officeDocument/2006/relationships/image" Target="../media/image8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6.bin"/><Relationship Id="rId20" Type="http://schemas.openxmlformats.org/officeDocument/2006/relationships/oleObject" Target="../embeddings/oleObject108.bin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01.bin"/><Relationship Id="rId11" Type="http://schemas.openxmlformats.org/officeDocument/2006/relationships/image" Target="../media/image76.wmf"/><Relationship Id="rId24" Type="http://schemas.openxmlformats.org/officeDocument/2006/relationships/oleObject" Target="../embeddings/oleObject110.bin"/><Relationship Id="rId5" Type="http://schemas.openxmlformats.org/officeDocument/2006/relationships/image" Target="../media/image73.wmf"/><Relationship Id="rId15" Type="http://schemas.openxmlformats.org/officeDocument/2006/relationships/image" Target="../media/image78.wmf"/><Relationship Id="rId23" Type="http://schemas.openxmlformats.org/officeDocument/2006/relationships/image" Target="../media/image82.wmf"/><Relationship Id="rId10" Type="http://schemas.openxmlformats.org/officeDocument/2006/relationships/oleObject" Target="../embeddings/oleObject103.bin"/><Relationship Id="rId19" Type="http://schemas.openxmlformats.org/officeDocument/2006/relationships/image" Target="../media/image80.wmf"/><Relationship Id="rId4" Type="http://schemas.openxmlformats.org/officeDocument/2006/relationships/oleObject" Target="../embeddings/oleObject100.bin"/><Relationship Id="rId9" Type="http://schemas.openxmlformats.org/officeDocument/2006/relationships/image" Target="../media/image75.wmf"/><Relationship Id="rId14" Type="http://schemas.openxmlformats.org/officeDocument/2006/relationships/oleObject" Target="../embeddings/oleObject105.bin"/><Relationship Id="rId22" Type="http://schemas.openxmlformats.org/officeDocument/2006/relationships/oleObject" Target="../embeddings/oleObject109.bin"/><Relationship Id="rId27" Type="http://schemas.openxmlformats.org/officeDocument/2006/relationships/image" Target="../media/image84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8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13.bin"/><Relationship Id="rId5" Type="http://schemas.openxmlformats.org/officeDocument/2006/relationships/image" Target="../media/image85.wmf"/><Relationship Id="rId4" Type="http://schemas.openxmlformats.org/officeDocument/2006/relationships/oleObject" Target="../embeddings/oleObject112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8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15.bin"/><Relationship Id="rId5" Type="http://schemas.openxmlformats.org/officeDocument/2006/relationships/image" Target="../media/image87.wmf"/><Relationship Id="rId4" Type="http://schemas.openxmlformats.org/officeDocument/2006/relationships/oleObject" Target="../embeddings/oleObject114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9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17.bin"/><Relationship Id="rId5" Type="http://schemas.openxmlformats.org/officeDocument/2006/relationships/image" Target="../media/image89.wmf"/><Relationship Id="rId4" Type="http://schemas.openxmlformats.org/officeDocument/2006/relationships/oleObject" Target="../embeddings/oleObject116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9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119.bin"/><Relationship Id="rId5" Type="http://schemas.openxmlformats.org/officeDocument/2006/relationships/image" Target="../media/image91.wmf"/><Relationship Id="rId4" Type="http://schemas.openxmlformats.org/officeDocument/2006/relationships/oleObject" Target="../embeddings/oleObject118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2.bin"/><Relationship Id="rId13" Type="http://schemas.openxmlformats.org/officeDocument/2006/relationships/image" Target="../media/image97.wmf"/><Relationship Id="rId3" Type="http://schemas.openxmlformats.org/officeDocument/2006/relationships/slide" Target="slide1.xml"/><Relationship Id="rId7" Type="http://schemas.openxmlformats.org/officeDocument/2006/relationships/image" Target="../media/image94.wmf"/><Relationship Id="rId12" Type="http://schemas.openxmlformats.org/officeDocument/2006/relationships/oleObject" Target="../embeddings/oleObject124.bin"/><Relationship Id="rId17" Type="http://schemas.openxmlformats.org/officeDocument/2006/relationships/image" Target="../media/image9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6.bin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121.bin"/><Relationship Id="rId11" Type="http://schemas.openxmlformats.org/officeDocument/2006/relationships/image" Target="../media/image96.wmf"/><Relationship Id="rId5" Type="http://schemas.openxmlformats.org/officeDocument/2006/relationships/image" Target="../media/image93.wmf"/><Relationship Id="rId15" Type="http://schemas.openxmlformats.org/officeDocument/2006/relationships/image" Target="../media/image98.wmf"/><Relationship Id="rId10" Type="http://schemas.openxmlformats.org/officeDocument/2006/relationships/oleObject" Target="../embeddings/oleObject123.bin"/><Relationship Id="rId4" Type="http://schemas.openxmlformats.org/officeDocument/2006/relationships/oleObject" Target="../embeddings/oleObject120.bin"/><Relationship Id="rId9" Type="http://schemas.openxmlformats.org/officeDocument/2006/relationships/image" Target="../media/image95.wmf"/><Relationship Id="rId14" Type="http://schemas.openxmlformats.org/officeDocument/2006/relationships/oleObject" Target="../embeddings/oleObject125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9.bin"/><Relationship Id="rId3" Type="http://schemas.openxmlformats.org/officeDocument/2006/relationships/slide" Target="slide1.xml"/><Relationship Id="rId7" Type="http://schemas.openxmlformats.org/officeDocument/2006/relationships/image" Target="../media/image10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128.bin"/><Relationship Id="rId11" Type="http://schemas.openxmlformats.org/officeDocument/2006/relationships/image" Target="../media/image103.wmf"/><Relationship Id="rId5" Type="http://schemas.openxmlformats.org/officeDocument/2006/relationships/image" Target="../media/image100.wmf"/><Relationship Id="rId10" Type="http://schemas.openxmlformats.org/officeDocument/2006/relationships/oleObject" Target="../embeddings/oleObject130.bin"/><Relationship Id="rId4" Type="http://schemas.openxmlformats.org/officeDocument/2006/relationships/oleObject" Target="../embeddings/oleObject127.bin"/><Relationship Id="rId9" Type="http://schemas.openxmlformats.org/officeDocument/2006/relationships/image" Target="../media/image102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3.bin"/><Relationship Id="rId3" Type="http://schemas.openxmlformats.org/officeDocument/2006/relationships/slide" Target="slide1.xml"/><Relationship Id="rId7" Type="http://schemas.openxmlformats.org/officeDocument/2006/relationships/image" Target="../media/image10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132.bin"/><Relationship Id="rId11" Type="http://schemas.openxmlformats.org/officeDocument/2006/relationships/image" Target="../media/image107.wmf"/><Relationship Id="rId5" Type="http://schemas.openxmlformats.org/officeDocument/2006/relationships/image" Target="../media/image104.wmf"/><Relationship Id="rId10" Type="http://schemas.openxmlformats.org/officeDocument/2006/relationships/oleObject" Target="../embeddings/oleObject134.bin"/><Relationship Id="rId4" Type="http://schemas.openxmlformats.org/officeDocument/2006/relationships/oleObject" Target="../embeddings/oleObject131.bin"/><Relationship Id="rId9" Type="http://schemas.openxmlformats.org/officeDocument/2006/relationships/image" Target="../media/image106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7.bin"/><Relationship Id="rId13" Type="http://schemas.openxmlformats.org/officeDocument/2006/relationships/image" Target="../media/image112.wmf"/><Relationship Id="rId3" Type="http://schemas.openxmlformats.org/officeDocument/2006/relationships/slide" Target="slide1.xml"/><Relationship Id="rId7" Type="http://schemas.openxmlformats.org/officeDocument/2006/relationships/image" Target="../media/image109.wmf"/><Relationship Id="rId12" Type="http://schemas.openxmlformats.org/officeDocument/2006/relationships/oleObject" Target="../embeddings/oleObject1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136.bin"/><Relationship Id="rId11" Type="http://schemas.openxmlformats.org/officeDocument/2006/relationships/image" Target="../media/image111.wmf"/><Relationship Id="rId5" Type="http://schemas.openxmlformats.org/officeDocument/2006/relationships/image" Target="../media/image108.wmf"/><Relationship Id="rId10" Type="http://schemas.openxmlformats.org/officeDocument/2006/relationships/oleObject" Target="../embeddings/oleObject138.bin"/><Relationship Id="rId4" Type="http://schemas.openxmlformats.org/officeDocument/2006/relationships/oleObject" Target="../embeddings/oleObject135.bin"/><Relationship Id="rId9" Type="http://schemas.openxmlformats.org/officeDocument/2006/relationships/image" Target="../media/image110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2.bin"/><Relationship Id="rId13" Type="http://schemas.openxmlformats.org/officeDocument/2006/relationships/image" Target="../media/image117.wmf"/><Relationship Id="rId18" Type="http://schemas.openxmlformats.org/officeDocument/2006/relationships/oleObject" Target="../embeddings/oleObject147.bin"/><Relationship Id="rId3" Type="http://schemas.openxmlformats.org/officeDocument/2006/relationships/slide" Target="slide1.xml"/><Relationship Id="rId21" Type="http://schemas.openxmlformats.org/officeDocument/2006/relationships/image" Target="../media/image121.wmf"/><Relationship Id="rId7" Type="http://schemas.openxmlformats.org/officeDocument/2006/relationships/image" Target="../media/image114.wmf"/><Relationship Id="rId12" Type="http://schemas.openxmlformats.org/officeDocument/2006/relationships/oleObject" Target="../embeddings/oleObject144.bin"/><Relationship Id="rId17" Type="http://schemas.openxmlformats.org/officeDocument/2006/relationships/image" Target="../media/image119.wmf"/><Relationship Id="rId25" Type="http://schemas.openxmlformats.org/officeDocument/2006/relationships/image" Target="../media/image12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6.bin"/><Relationship Id="rId20" Type="http://schemas.openxmlformats.org/officeDocument/2006/relationships/oleObject" Target="../embeddings/oleObject148.bin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141.bin"/><Relationship Id="rId11" Type="http://schemas.openxmlformats.org/officeDocument/2006/relationships/image" Target="../media/image116.wmf"/><Relationship Id="rId24" Type="http://schemas.openxmlformats.org/officeDocument/2006/relationships/oleObject" Target="../embeddings/oleObject150.bin"/><Relationship Id="rId5" Type="http://schemas.openxmlformats.org/officeDocument/2006/relationships/image" Target="../media/image113.wmf"/><Relationship Id="rId15" Type="http://schemas.openxmlformats.org/officeDocument/2006/relationships/image" Target="../media/image118.wmf"/><Relationship Id="rId23" Type="http://schemas.openxmlformats.org/officeDocument/2006/relationships/image" Target="../media/image122.wmf"/><Relationship Id="rId10" Type="http://schemas.openxmlformats.org/officeDocument/2006/relationships/oleObject" Target="../embeddings/oleObject143.bin"/><Relationship Id="rId19" Type="http://schemas.openxmlformats.org/officeDocument/2006/relationships/image" Target="../media/image120.wmf"/><Relationship Id="rId4" Type="http://schemas.openxmlformats.org/officeDocument/2006/relationships/oleObject" Target="../embeddings/oleObject140.bin"/><Relationship Id="rId9" Type="http://schemas.openxmlformats.org/officeDocument/2006/relationships/image" Target="../media/image115.wmf"/><Relationship Id="rId14" Type="http://schemas.openxmlformats.org/officeDocument/2006/relationships/oleObject" Target="../embeddings/oleObject145.bin"/><Relationship Id="rId22" Type="http://schemas.openxmlformats.org/officeDocument/2006/relationships/oleObject" Target="../embeddings/oleObject149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3.bin"/><Relationship Id="rId13" Type="http://schemas.openxmlformats.org/officeDocument/2006/relationships/image" Target="../media/image127.wmf"/><Relationship Id="rId18" Type="http://schemas.openxmlformats.org/officeDocument/2006/relationships/oleObject" Target="../embeddings/oleObject158.bin"/><Relationship Id="rId26" Type="http://schemas.openxmlformats.org/officeDocument/2006/relationships/oleObject" Target="../embeddings/oleObject162.bin"/><Relationship Id="rId3" Type="http://schemas.openxmlformats.org/officeDocument/2006/relationships/slide" Target="slide1.xml"/><Relationship Id="rId21" Type="http://schemas.openxmlformats.org/officeDocument/2006/relationships/image" Target="../media/image131.wmf"/><Relationship Id="rId7" Type="http://schemas.openxmlformats.org/officeDocument/2006/relationships/image" Target="../media/image125.wmf"/><Relationship Id="rId12" Type="http://schemas.openxmlformats.org/officeDocument/2006/relationships/oleObject" Target="../embeddings/oleObject155.bin"/><Relationship Id="rId17" Type="http://schemas.openxmlformats.org/officeDocument/2006/relationships/image" Target="../media/image129.wmf"/><Relationship Id="rId25" Type="http://schemas.openxmlformats.org/officeDocument/2006/relationships/image" Target="../media/image13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7.bin"/><Relationship Id="rId20" Type="http://schemas.openxmlformats.org/officeDocument/2006/relationships/oleObject" Target="../embeddings/oleObject159.bin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152.bin"/><Relationship Id="rId11" Type="http://schemas.openxmlformats.org/officeDocument/2006/relationships/image" Target="../media/image122.wmf"/><Relationship Id="rId24" Type="http://schemas.openxmlformats.org/officeDocument/2006/relationships/oleObject" Target="../embeddings/oleObject161.bin"/><Relationship Id="rId5" Type="http://schemas.openxmlformats.org/officeDocument/2006/relationships/image" Target="../media/image124.wmf"/><Relationship Id="rId15" Type="http://schemas.openxmlformats.org/officeDocument/2006/relationships/image" Target="../media/image128.wmf"/><Relationship Id="rId23" Type="http://schemas.openxmlformats.org/officeDocument/2006/relationships/image" Target="../media/image132.wmf"/><Relationship Id="rId10" Type="http://schemas.openxmlformats.org/officeDocument/2006/relationships/oleObject" Target="../embeddings/oleObject154.bin"/><Relationship Id="rId19" Type="http://schemas.openxmlformats.org/officeDocument/2006/relationships/image" Target="../media/image130.wmf"/><Relationship Id="rId4" Type="http://schemas.openxmlformats.org/officeDocument/2006/relationships/oleObject" Target="../embeddings/oleObject151.bin"/><Relationship Id="rId9" Type="http://schemas.openxmlformats.org/officeDocument/2006/relationships/image" Target="../media/image126.wmf"/><Relationship Id="rId14" Type="http://schemas.openxmlformats.org/officeDocument/2006/relationships/oleObject" Target="../embeddings/oleObject156.bin"/><Relationship Id="rId22" Type="http://schemas.openxmlformats.org/officeDocument/2006/relationships/oleObject" Target="../embeddings/oleObject160.bin"/><Relationship Id="rId27" Type="http://schemas.openxmlformats.org/officeDocument/2006/relationships/image" Target="../media/image13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5.bin"/><Relationship Id="rId3" Type="http://schemas.openxmlformats.org/officeDocument/2006/relationships/slide" Target="slide1.xml"/><Relationship Id="rId7" Type="http://schemas.openxmlformats.org/officeDocument/2006/relationships/image" Target="../media/image13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164.bin"/><Relationship Id="rId11" Type="http://schemas.openxmlformats.org/officeDocument/2006/relationships/image" Target="../media/image138.wmf"/><Relationship Id="rId5" Type="http://schemas.openxmlformats.org/officeDocument/2006/relationships/image" Target="../media/image135.wmf"/><Relationship Id="rId10" Type="http://schemas.openxmlformats.org/officeDocument/2006/relationships/oleObject" Target="../embeddings/oleObject166.bin"/><Relationship Id="rId4" Type="http://schemas.openxmlformats.org/officeDocument/2006/relationships/oleObject" Target="../embeddings/oleObject163.bin"/><Relationship Id="rId9" Type="http://schemas.openxmlformats.org/officeDocument/2006/relationships/image" Target="../media/image137.w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9.bin"/><Relationship Id="rId3" Type="http://schemas.openxmlformats.org/officeDocument/2006/relationships/slide" Target="slide1.xml"/><Relationship Id="rId7" Type="http://schemas.openxmlformats.org/officeDocument/2006/relationships/image" Target="../media/image14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168.bin"/><Relationship Id="rId11" Type="http://schemas.openxmlformats.org/officeDocument/2006/relationships/image" Target="../media/image142.wmf"/><Relationship Id="rId5" Type="http://schemas.openxmlformats.org/officeDocument/2006/relationships/image" Target="../media/image139.wmf"/><Relationship Id="rId10" Type="http://schemas.openxmlformats.org/officeDocument/2006/relationships/oleObject" Target="../embeddings/oleObject170.bin"/><Relationship Id="rId4" Type="http://schemas.openxmlformats.org/officeDocument/2006/relationships/oleObject" Target="../embeddings/oleObject167.bin"/><Relationship Id="rId9" Type="http://schemas.openxmlformats.org/officeDocument/2006/relationships/image" Target="../media/image141.w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3.bin"/><Relationship Id="rId13" Type="http://schemas.openxmlformats.org/officeDocument/2006/relationships/image" Target="../media/image147.wmf"/><Relationship Id="rId3" Type="http://schemas.openxmlformats.org/officeDocument/2006/relationships/slide" Target="slide1.xml"/><Relationship Id="rId7" Type="http://schemas.openxmlformats.org/officeDocument/2006/relationships/image" Target="../media/image144.wmf"/><Relationship Id="rId12" Type="http://schemas.openxmlformats.org/officeDocument/2006/relationships/oleObject" Target="../embeddings/oleObject17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172.bin"/><Relationship Id="rId11" Type="http://schemas.openxmlformats.org/officeDocument/2006/relationships/image" Target="../media/image146.wmf"/><Relationship Id="rId5" Type="http://schemas.openxmlformats.org/officeDocument/2006/relationships/image" Target="../media/image143.wmf"/><Relationship Id="rId15" Type="http://schemas.openxmlformats.org/officeDocument/2006/relationships/image" Target="../media/image148.wmf"/><Relationship Id="rId10" Type="http://schemas.openxmlformats.org/officeDocument/2006/relationships/oleObject" Target="../embeddings/oleObject174.bin"/><Relationship Id="rId4" Type="http://schemas.openxmlformats.org/officeDocument/2006/relationships/oleObject" Target="../embeddings/oleObject171.bin"/><Relationship Id="rId9" Type="http://schemas.openxmlformats.org/officeDocument/2006/relationships/image" Target="../media/image145.wmf"/><Relationship Id="rId14" Type="http://schemas.openxmlformats.org/officeDocument/2006/relationships/oleObject" Target="../embeddings/oleObject176.bin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9.bin"/><Relationship Id="rId13" Type="http://schemas.openxmlformats.org/officeDocument/2006/relationships/image" Target="../media/image153.wmf"/><Relationship Id="rId18" Type="http://schemas.openxmlformats.org/officeDocument/2006/relationships/oleObject" Target="../embeddings/oleObject184.bin"/><Relationship Id="rId3" Type="http://schemas.openxmlformats.org/officeDocument/2006/relationships/slide" Target="slide1.xml"/><Relationship Id="rId21" Type="http://schemas.openxmlformats.org/officeDocument/2006/relationships/image" Target="../media/image157.wmf"/><Relationship Id="rId7" Type="http://schemas.openxmlformats.org/officeDocument/2006/relationships/image" Target="../media/image150.wmf"/><Relationship Id="rId12" Type="http://schemas.openxmlformats.org/officeDocument/2006/relationships/oleObject" Target="../embeddings/oleObject181.bin"/><Relationship Id="rId17" Type="http://schemas.openxmlformats.org/officeDocument/2006/relationships/image" Target="../media/image15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3.bin"/><Relationship Id="rId20" Type="http://schemas.openxmlformats.org/officeDocument/2006/relationships/oleObject" Target="../embeddings/oleObject185.bin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178.bin"/><Relationship Id="rId11" Type="http://schemas.openxmlformats.org/officeDocument/2006/relationships/image" Target="../media/image152.wmf"/><Relationship Id="rId5" Type="http://schemas.openxmlformats.org/officeDocument/2006/relationships/image" Target="../media/image149.wmf"/><Relationship Id="rId15" Type="http://schemas.openxmlformats.org/officeDocument/2006/relationships/image" Target="../media/image154.wmf"/><Relationship Id="rId10" Type="http://schemas.openxmlformats.org/officeDocument/2006/relationships/oleObject" Target="../embeddings/oleObject180.bin"/><Relationship Id="rId19" Type="http://schemas.openxmlformats.org/officeDocument/2006/relationships/image" Target="../media/image156.wmf"/><Relationship Id="rId4" Type="http://schemas.openxmlformats.org/officeDocument/2006/relationships/oleObject" Target="../embeddings/oleObject177.bin"/><Relationship Id="rId9" Type="http://schemas.openxmlformats.org/officeDocument/2006/relationships/image" Target="../media/image151.wmf"/><Relationship Id="rId14" Type="http://schemas.openxmlformats.org/officeDocument/2006/relationships/oleObject" Target="../embeddings/oleObject182.bin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8.bin"/><Relationship Id="rId3" Type="http://schemas.openxmlformats.org/officeDocument/2006/relationships/slide" Target="slide1.xml"/><Relationship Id="rId7" Type="http://schemas.openxmlformats.org/officeDocument/2006/relationships/image" Target="../media/image15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187.bin"/><Relationship Id="rId11" Type="http://schemas.openxmlformats.org/officeDocument/2006/relationships/image" Target="../media/image161.wmf"/><Relationship Id="rId5" Type="http://schemas.openxmlformats.org/officeDocument/2006/relationships/image" Target="../media/image158.wmf"/><Relationship Id="rId10" Type="http://schemas.openxmlformats.org/officeDocument/2006/relationships/oleObject" Target="../embeddings/oleObject189.bin"/><Relationship Id="rId4" Type="http://schemas.openxmlformats.org/officeDocument/2006/relationships/oleObject" Target="../embeddings/oleObject186.bin"/><Relationship Id="rId9" Type="http://schemas.openxmlformats.org/officeDocument/2006/relationships/image" Target="../media/image160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2.bin"/><Relationship Id="rId3" Type="http://schemas.openxmlformats.org/officeDocument/2006/relationships/slide" Target="slide1.xml"/><Relationship Id="rId7" Type="http://schemas.openxmlformats.org/officeDocument/2006/relationships/image" Target="../media/image16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191.bin"/><Relationship Id="rId11" Type="http://schemas.openxmlformats.org/officeDocument/2006/relationships/image" Target="../media/image165.wmf"/><Relationship Id="rId5" Type="http://schemas.openxmlformats.org/officeDocument/2006/relationships/image" Target="../media/image162.wmf"/><Relationship Id="rId10" Type="http://schemas.openxmlformats.org/officeDocument/2006/relationships/oleObject" Target="../embeddings/oleObject193.bin"/><Relationship Id="rId4" Type="http://schemas.openxmlformats.org/officeDocument/2006/relationships/oleObject" Target="../embeddings/oleObject190.bin"/><Relationship Id="rId9" Type="http://schemas.openxmlformats.org/officeDocument/2006/relationships/image" Target="../media/image164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6.bin"/><Relationship Id="rId13" Type="http://schemas.openxmlformats.org/officeDocument/2006/relationships/image" Target="../media/image170.wmf"/><Relationship Id="rId3" Type="http://schemas.openxmlformats.org/officeDocument/2006/relationships/slide" Target="slide1.xml"/><Relationship Id="rId7" Type="http://schemas.openxmlformats.org/officeDocument/2006/relationships/image" Target="../media/image167.wmf"/><Relationship Id="rId12" Type="http://schemas.openxmlformats.org/officeDocument/2006/relationships/oleObject" Target="../embeddings/oleObject19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195.bin"/><Relationship Id="rId11" Type="http://schemas.openxmlformats.org/officeDocument/2006/relationships/image" Target="../media/image169.wmf"/><Relationship Id="rId5" Type="http://schemas.openxmlformats.org/officeDocument/2006/relationships/image" Target="../media/image166.wmf"/><Relationship Id="rId15" Type="http://schemas.openxmlformats.org/officeDocument/2006/relationships/image" Target="../media/image171.wmf"/><Relationship Id="rId10" Type="http://schemas.openxmlformats.org/officeDocument/2006/relationships/oleObject" Target="../embeddings/oleObject197.bin"/><Relationship Id="rId4" Type="http://schemas.openxmlformats.org/officeDocument/2006/relationships/oleObject" Target="../embeddings/oleObject194.bin"/><Relationship Id="rId9" Type="http://schemas.openxmlformats.org/officeDocument/2006/relationships/image" Target="../media/image168.wmf"/><Relationship Id="rId14" Type="http://schemas.openxmlformats.org/officeDocument/2006/relationships/oleObject" Target="../embeddings/oleObject199.bin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2.bin"/><Relationship Id="rId13" Type="http://schemas.openxmlformats.org/officeDocument/2006/relationships/image" Target="../media/image176.wmf"/><Relationship Id="rId18" Type="http://schemas.openxmlformats.org/officeDocument/2006/relationships/oleObject" Target="../embeddings/oleObject207.bin"/><Relationship Id="rId26" Type="http://schemas.openxmlformats.org/officeDocument/2006/relationships/oleObject" Target="../embeddings/oleObject211.bin"/><Relationship Id="rId3" Type="http://schemas.openxmlformats.org/officeDocument/2006/relationships/slide" Target="slide1.xml"/><Relationship Id="rId21" Type="http://schemas.openxmlformats.org/officeDocument/2006/relationships/image" Target="../media/image180.wmf"/><Relationship Id="rId7" Type="http://schemas.openxmlformats.org/officeDocument/2006/relationships/image" Target="../media/image173.wmf"/><Relationship Id="rId12" Type="http://schemas.openxmlformats.org/officeDocument/2006/relationships/oleObject" Target="../embeddings/oleObject204.bin"/><Relationship Id="rId17" Type="http://schemas.openxmlformats.org/officeDocument/2006/relationships/image" Target="../media/image178.wmf"/><Relationship Id="rId25" Type="http://schemas.openxmlformats.org/officeDocument/2006/relationships/image" Target="../media/image18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6.bin"/><Relationship Id="rId20" Type="http://schemas.openxmlformats.org/officeDocument/2006/relationships/oleObject" Target="../embeddings/oleObject208.bin"/><Relationship Id="rId29" Type="http://schemas.openxmlformats.org/officeDocument/2006/relationships/image" Target="../media/image184.wmf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201.bin"/><Relationship Id="rId11" Type="http://schemas.openxmlformats.org/officeDocument/2006/relationships/image" Target="../media/image175.wmf"/><Relationship Id="rId24" Type="http://schemas.openxmlformats.org/officeDocument/2006/relationships/oleObject" Target="../embeddings/oleObject210.bin"/><Relationship Id="rId5" Type="http://schemas.openxmlformats.org/officeDocument/2006/relationships/image" Target="../media/image172.wmf"/><Relationship Id="rId15" Type="http://schemas.openxmlformats.org/officeDocument/2006/relationships/image" Target="../media/image177.wmf"/><Relationship Id="rId23" Type="http://schemas.openxmlformats.org/officeDocument/2006/relationships/image" Target="../media/image181.wmf"/><Relationship Id="rId28" Type="http://schemas.openxmlformats.org/officeDocument/2006/relationships/oleObject" Target="../embeddings/oleObject212.bin"/><Relationship Id="rId10" Type="http://schemas.openxmlformats.org/officeDocument/2006/relationships/oleObject" Target="../embeddings/oleObject203.bin"/><Relationship Id="rId19" Type="http://schemas.openxmlformats.org/officeDocument/2006/relationships/image" Target="../media/image179.wmf"/><Relationship Id="rId4" Type="http://schemas.openxmlformats.org/officeDocument/2006/relationships/oleObject" Target="../embeddings/oleObject200.bin"/><Relationship Id="rId9" Type="http://schemas.openxmlformats.org/officeDocument/2006/relationships/image" Target="../media/image174.wmf"/><Relationship Id="rId14" Type="http://schemas.openxmlformats.org/officeDocument/2006/relationships/oleObject" Target="../embeddings/oleObject205.bin"/><Relationship Id="rId22" Type="http://schemas.openxmlformats.org/officeDocument/2006/relationships/oleObject" Target="../embeddings/oleObject209.bin"/><Relationship Id="rId27" Type="http://schemas.openxmlformats.org/officeDocument/2006/relationships/image" Target="../media/image183.w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5.bin"/><Relationship Id="rId13" Type="http://schemas.openxmlformats.org/officeDocument/2006/relationships/image" Target="../media/image189.wmf"/><Relationship Id="rId18" Type="http://schemas.openxmlformats.org/officeDocument/2006/relationships/oleObject" Target="../embeddings/oleObject220.bin"/><Relationship Id="rId26" Type="http://schemas.openxmlformats.org/officeDocument/2006/relationships/oleObject" Target="../embeddings/oleObject224.bin"/><Relationship Id="rId3" Type="http://schemas.openxmlformats.org/officeDocument/2006/relationships/slide" Target="slide1.xml"/><Relationship Id="rId21" Type="http://schemas.openxmlformats.org/officeDocument/2006/relationships/image" Target="../media/image193.wmf"/><Relationship Id="rId7" Type="http://schemas.openxmlformats.org/officeDocument/2006/relationships/image" Target="../media/image186.wmf"/><Relationship Id="rId12" Type="http://schemas.openxmlformats.org/officeDocument/2006/relationships/oleObject" Target="../embeddings/oleObject217.bin"/><Relationship Id="rId17" Type="http://schemas.openxmlformats.org/officeDocument/2006/relationships/image" Target="../media/image191.wmf"/><Relationship Id="rId25" Type="http://schemas.openxmlformats.org/officeDocument/2006/relationships/image" Target="../media/image195.wmf"/><Relationship Id="rId33" Type="http://schemas.openxmlformats.org/officeDocument/2006/relationships/image" Target="../media/image19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9.bin"/><Relationship Id="rId20" Type="http://schemas.openxmlformats.org/officeDocument/2006/relationships/oleObject" Target="../embeddings/oleObject221.bin"/><Relationship Id="rId29" Type="http://schemas.openxmlformats.org/officeDocument/2006/relationships/image" Target="../media/image197.wmf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214.bin"/><Relationship Id="rId11" Type="http://schemas.openxmlformats.org/officeDocument/2006/relationships/image" Target="../media/image188.wmf"/><Relationship Id="rId24" Type="http://schemas.openxmlformats.org/officeDocument/2006/relationships/oleObject" Target="../embeddings/oleObject223.bin"/><Relationship Id="rId32" Type="http://schemas.openxmlformats.org/officeDocument/2006/relationships/oleObject" Target="../embeddings/oleObject227.bin"/><Relationship Id="rId5" Type="http://schemas.openxmlformats.org/officeDocument/2006/relationships/image" Target="../media/image185.wmf"/><Relationship Id="rId15" Type="http://schemas.openxmlformats.org/officeDocument/2006/relationships/image" Target="../media/image190.wmf"/><Relationship Id="rId23" Type="http://schemas.openxmlformats.org/officeDocument/2006/relationships/image" Target="../media/image194.wmf"/><Relationship Id="rId28" Type="http://schemas.openxmlformats.org/officeDocument/2006/relationships/oleObject" Target="../embeddings/oleObject225.bin"/><Relationship Id="rId10" Type="http://schemas.openxmlformats.org/officeDocument/2006/relationships/oleObject" Target="../embeddings/oleObject216.bin"/><Relationship Id="rId19" Type="http://schemas.openxmlformats.org/officeDocument/2006/relationships/image" Target="../media/image192.wmf"/><Relationship Id="rId31" Type="http://schemas.openxmlformats.org/officeDocument/2006/relationships/image" Target="../media/image198.wmf"/><Relationship Id="rId4" Type="http://schemas.openxmlformats.org/officeDocument/2006/relationships/oleObject" Target="../embeddings/oleObject213.bin"/><Relationship Id="rId9" Type="http://schemas.openxmlformats.org/officeDocument/2006/relationships/image" Target="../media/image187.wmf"/><Relationship Id="rId14" Type="http://schemas.openxmlformats.org/officeDocument/2006/relationships/oleObject" Target="../embeddings/oleObject218.bin"/><Relationship Id="rId22" Type="http://schemas.openxmlformats.org/officeDocument/2006/relationships/oleObject" Target="../embeddings/oleObject222.bin"/><Relationship Id="rId27" Type="http://schemas.openxmlformats.org/officeDocument/2006/relationships/image" Target="../media/image196.wmf"/><Relationship Id="rId30" Type="http://schemas.openxmlformats.org/officeDocument/2006/relationships/oleObject" Target="../embeddings/oleObject226.bin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0.bin"/><Relationship Id="rId13" Type="http://schemas.openxmlformats.org/officeDocument/2006/relationships/image" Target="../media/image203.wmf"/><Relationship Id="rId18" Type="http://schemas.openxmlformats.org/officeDocument/2006/relationships/oleObject" Target="../embeddings/oleObject235.bin"/><Relationship Id="rId3" Type="http://schemas.openxmlformats.org/officeDocument/2006/relationships/slide" Target="slide1.xml"/><Relationship Id="rId21" Type="http://schemas.openxmlformats.org/officeDocument/2006/relationships/oleObject" Target="../embeddings/oleObject237.bin"/><Relationship Id="rId7" Type="http://schemas.openxmlformats.org/officeDocument/2006/relationships/image" Target="../media/image200.wmf"/><Relationship Id="rId12" Type="http://schemas.openxmlformats.org/officeDocument/2006/relationships/oleObject" Target="../embeddings/oleObject232.bin"/><Relationship Id="rId17" Type="http://schemas.openxmlformats.org/officeDocument/2006/relationships/image" Target="../media/image20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4.bin"/><Relationship Id="rId20" Type="http://schemas.openxmlformats.org/officeDocument/2006/relationships/image" Target="../media/image206.wmf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229.bin"/><Relationship Id="rId11" Type="http://schemas.openxmlformats.org/officeDocument/2006/relationships/image" Target="../media/image202.wmf"/><Relationship Id="rId5" Type="http://schemas.openxmlformats.org/officeDocument/2006/relationships/image" Target="../media/image191.wmf"/><Relationship Id="rId15" Type="http://schemas.openxmlformats.org/officeDocument/2006/relationships/image" Target="../media/image204.wmf"/><Relationship Id="rId10" Type="http://schemas.openxmlformats.org/officeDocument/2006/relationships/oleObject" Target="../embeddings/oleObject231.bin"/><Relationship Id="rId19" Type="http://schemas.openxmlformats.org/officeDocument/2006/relationships/oleObject" Target="../embeddings/oleObject236.bin"/><Relationship Id="rId4" Type="http://schemas.openxmlformats.org/officeDocument/2006/relationships/oleObject" Target="../embeddings/oleObject228.bin"/><Relationship Id="rId9" Type="http://schemas.openxmlformats.org/officeDocument/2006/relationships/image" Target="../media/image201.wmf"/><Relationship Id="rId14" Type="http://schemas.openxmlformats.org/officeDocument/2006/relationships/oleObject" Target="../embeddings/oleObject233.bin"/><Relationship Id="rId22" Type="http://schemas.openxmlformats.org/officeDocument/2006/relationships/image" Target="../media/image20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8.wmf"/><Relationship Id="rId26" Type="http://schemas.openxmlformats.org/officeDocument/2006/relationships/image" Target="../media/image12.wmf"/><Relationship Id="rId3" Type="http://schemas.openxmlformats.org/officeDocument/2006/relationships/oleObject" Target="../embeddings/oleObject3.bin"/><Relationship Id="rId21" Type="http://schemas.openxmlformats.org/officeDocument/2006/relationships/oleObject" Target="../embeddings/oleObject12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10.bin"/><Relationship Id="rId25" Type="http://schemas.openxmlformats.org/officeDocument/2006/relationships/oleObject" Target="../embeddings/oleObject14.bin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7.bin"/><Relationship Id="rId24" Type="http://schemas.openxmlformats.org/officeDocument/2006/relationships/image" Target="../media/image11.wmf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23" Type="http://schemas.openxmlformats.org/officeDocument/2006/relationships/oleObject" Target="../embeddings/oleObject13.bin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11.bin"/><Relationship Id="rId4" Type="http://schemas.openxmlformats.org/officeDocument/2006/relationships/image" Target="../media/image1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6.wmf"/><Relationship Id="rId22" Type="http://schemas.openxmlformats.org/officeDocument/2006/relationships/image" Target="../media/image10.wm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0.bin"/><Relationship Id="rId13" Type="http://schemas.openxmlformats.org/officeDocument/2006/relationships/image" Target="../media/image212.wmf"/><Relationship Id="rId3" Type="http://schemas.openxmlformats.org/officeDocument/2006/relationships/slide" Target="slide1.xml"/><Relationship Id="rId7" Type="http://schemas.openxmlformats.org/officeDocument/2006/relationships/image" Target="../media/image209.wmf"/><Relationship Id="rId12" Type="http://schemas.openxmlformats.org/officeDocument/2006/relationships/oleObject" Target="../embeddings/oleObject2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239.bin"/><Relationship Id="rId11" Type="http://schemas.openxmlformats.org/officeDocument/2006/relationships/image" Target="../media/image211.wmf"/><Relationship Id="rId5" Type="http://schemas.openxmlformats.org/officeDocument/2006/relationships/image" Target="../media/image208.wmf"/><Relationship Id="rId10" Type="http://schemas.openxmlformats.org/officeDocument/2006/relationships/oleObject" Target="../embeddings/oleObject241.bin"/><Relationship Id="rId4" Type="http://schemas.openxmlformats.org/officeDocument/2006/relationships/oleObject" Target="../embeddings/oleObject238.bin"/><Relationship Id="rId9" Type="http://schemas.openxmlformats.org/officeDocument/2006/relationships/image" Target="../media/image210.w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5.bin"/><Relationship Id="rId13" Type="http://schemas.openxmlformats.org/officeDocument/2006/relationships/image" Target="../media/image217.wmf"/><Relationship Id="rId3" Type="http://schemas.openxmlformats.org/officeDocument/2006/relationships/slide" Target="slide1.xml"/><Relationship Id="rId7" Type="http://schemas.openxmlformats.org/officeDocument/2006/relationships/image" Target="../media/image214.wmf"/><Relationship Id="rId12" Type="http://schemas.openxmlformats.org/officeDocument/2006/relationships/oleObject" Target="../embeddings/oleObject2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244.bin"/><Relationship Id="rId11" Type="http://schemas.openxmlformats.org/officeDocument/2006/relationships/image" Target="../media/image216.wmf"/><Relationship Id="rId5" Type="http://schemas.openxmlformats.org/officeDocument/2006/relationships/image" Target="../media/image213.wmf"/><Relationship Id="rId10" Type="http://schemas.openxmlformats.org/officeDocument/2006/relationships/oleObject" Target="../embeddings/oleObject246.bin"/><Relationship Id="rId4" Type="http://schemas.openxmlformats.org/officeDocument/2006/relationships/oleObject" Target="../embeddings/oleObject243.bin"/><Relationship Id="rId9" Type="http://schemas.openxmlformats.org/officeDocument/2006/relationships/image" Target="../media/image215.w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0.bin"/><Relationship Id="rId13" Type="http://schemas.openxmlformats.org/officeDocument/2006/relationships/image" Target="../media/image222.wmf"/><Relationship Id="rId3" Type="http://schemas.openxmlformats.org/officeDocument/2006/relationships/slide" Target="slide1.xml"/><Relationship Id="rId7" Type="http://schemas.openxmlformats.org/officeDocument/2006/relationships/image" Target="../media/image219.wmf"/><Relationship Id="rId12" Type="http://schemas.openxmlformats.org/officeDocument/2006/relationships/oleObject" Target="../embeddings/oleObject25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249.bin"/><Relationship Id="rId11" Type="http://schemas.openxmlformats.org/officeDocument/2006/relationships/image" Target="../media/image221.wmf"/><Relationship Id="rId5" Type="http://schemas.openxmlformats.org/officeDocument/2006/relationships/image" Target="../media/image218.wmf"/><Relationship Id="rId15" Type="http://schemas.openxmlformats.org/officeDocument/2006/relationships/image" Target="../media/image223.wmf"/><Relationship Id="rId10" Type="http://schemas.openxmlformats.org/officeDocument/2006/relationships/oleObject" Target="../embeddings/oleObject251.bin"/><Relationship Id="rId4" Type="http://schemas.openxmlformats.org/officeDocument/2006/relationships/oleObject" Target="../embeddings/oleObject248.bin"/><Relationship Id="rId9" Type="http://schemas.openxmlformats.org/officeDocument/2006/relationships/image" Target="../media/image220.wmf"/><Relationship Id="rId14" Type="http://schemas.openxmlformats.org/officeDocument/2006/relationships/oleObject" Target="../embeddings/oleObject253.bin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6.bin"/><Relationship Id="rId13" Type="http://schemas.openxmlformats.org/officeDocument/2006/relationships/image" Target="../media/image226.wmf"/><Relationship Id="rId3" Type="http://schemas.openxmlformats.org/officeDocument/2006/relationships/slide" Target="slide1.xml"/><Relationship Id="rId7" Type="http://schemas.openxmlformats.org/officeDocument/2006/relationships/image" Target="../media/image223.wmf"/><Relationship Id="rId12" Type="http://schemas.openxmlformats.org/officeDocument/2006/relationships/oleObject" Target="../embeddings/oleObject25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4.vml"/><Relationship Id="rId6" Type="http://schemas.openxmlformats.org/officeDocument/2006/relationships/oleObject" Target="../embeddings/oleObject255.bin"/><Relationship Id="rId11" Type="http://schemas.openxmlformats.org/officeDocument/2006/relationships/image" Target="../media/image225.wmf"/><Relationship Id="rId5" Type="http://schemas.openxmlformats.org/officeDocument/2006/relationships/image" Target="../media/image218.wmf"/><Relationship Id="rId15" Type="http://schemas.openxmlformats.org/officeDocument/2006/relationships/image" Target="../media/image227.wmf"/><Relationship Id="rId10" Type="http://schemas.openxmlformats.org/officeDocument/2006/relationships/oleObject" Target="../embeddings/oleObject257.bin"/><Relationship Id="rId4" Type="http://schemas.openxmlformats.org/officeDocument/2006/relationships/oleObject" Target="../embeddings/oleObject254.bin"/><Relationship Id="rId9" Type="http://schemas.openxmlformats.org/officeDocument/2006/relationships/image" Target="../media/image224.wmf"/><Relationship Id="rId14" Type="http://schemas.openxmlformats.org/officeDocument/2006/relationships/oleObject" Target="../embeddings/oleObject259.bin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2.bin"/><Relationship Id="rId3" Type="http://schemas.openxmlformats.org/officeDocument/2006/relationships/slide" Target="slide1.xml"/><Relationship Id="rId7" Type="http://schemas.openxmlformats.org/officeDocument/2006/relationships/image" Target="../media/image22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261.bin"/><Relationship Id="rId11" Type="http://schemas.openxmlformats.org/officeDocument/2006/relationships/image" Target="../media/image231.wmf"/><Relationship Id="rId5" Type="http://schemas.openxmlformats.org/officeDocument/2006/relationships/image" Target="../media/image228.wmf"/><Relationship Id="rId10" Type="http://schemas.openxmlformats.org/officeDocument/2006/relationships/oleObject" Target="../embeddings/oleObject263.bin"/><Relationship Id="rId4" Type="http://schemas.openxmlformats.org/officeDocument/2006/relationships/oleObject" Target="../embeddings/oleObject260.bin"/><Relationship Id="rId9" Type="http://schemas.openxmlformats.org/officeDocument/2006/relationships/image" Target="../media/image230.wm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6.bin"/><Relationship Id="rId13" Type="http://schemas.openxmlformats.org/officeDocument/2006/relationships/image" Target="../media/image236.wmf"/><Relationship Id="rId18" Type="http://schemas.openxmlformats.org/officeDocument/2006/relationships/oleObject" Target="../embeddings/oleObject271.bin"/><Relationship Id="rId3" Type="http://schemas.openxmlformats.org/officeDocument/2006/relationships/slide" Target="slide1.xml"/><Relationship Id="rId7" Type="http://schemas.openxmlformats.org/officeDocument/2006/relationships/image" Target="../media/image233.wmf"/><Relationship Id="rId12" Type="http://schemas.openxmlformats.org/officeDocument/2006/relationships/oleObject" Target="../embeddings/oleObject268.bin"/><Relationship Id="rId17" Type="http://schemas.openxmlformats.org/officeDocument/2006/relationships/image" Target="../media/image23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0.bin"/><Relationship Id="rId1" Type="http://schemas.openxmlformats.org/officeDocument/2006/relationships/vmlDrawing" Target="../drawings/vmlDrawing46.vml"/><Relationship Id="rId6" Type="http://schemas.openxmlformats.org/officeDocument/2006/relationships/oleObject" Target="../embeddings/oleObject265.bin"/><Relationship Id="rId11" Type="http://schemas.openxmlformats.org/officeDocument/2006/relationships/image" Target="../media/image235.wmf"/><Relationship Id="rId5" Type="http://schemas.openxmlformats.org/officeDocument/2006/relationships/image" Target="../media/image232.wmf"/><Relationship Id="rId15" Type="http://schemas.openxmlformats.org/officeDocument/2006/relationships/image" Target="../media/image237.wmf"/><Relationship Id="rId10" Type="http://schemas.openxmlformats.org/officeDocument/2006/relationships/oleObject" Target="../embeddings/oleObject267.bin"/><Relationship Id="rId19" Type="http://schemas.openxmlformats.org/officeDocument/2006/relationships/image" Target="../media/image239.wmf"/><Relationship Id="rId4" Type="http://schemas.openxmlformats.org/officeDocument/2006/relationships/oleObject" Target="../embeddings/oleObject264.bin"/><Relationship Id="rId9" Type="http://schemas.openxmlformats.org/officeDocument/2006/relationships/image" Target="../media/image234.wmf"/><Relationship Id="rId14" Type="http://schemas.openxmlformats.org/officeDocument/2006/relationships/oleObject" Target="../embeddings/oleObject269.bin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4.bin"/><Relationship Id="rId3" Type="http://schemas.openxmlformats.org/officeDocument/2006/relationships/slide" Target="slide1.xml"/><Relationship Id="rId7" Type="http://schemas.openxmlformats.org/officeDocument/2006/relationships/image" Target="../media/image24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273.bin"/><Relationship Id="rId11" Type="http://schemas.openxmlformats.org/officeDocument/2006/relationships/image" Target="../media/image243.wmf"/><Relationship Id="rId5" Type="http://schemas.openxmlformats.org/officeDocument/2006/relationships/image" Target="../media/image240.wmf"/><Relationship Id="rId10" Type="http://schemas.openxmlformats.org/officeDocument/2006/relationships/oleObject" Target="../embeddings/oleObject275.bin"/><Relationship Id="rId4" Type="http://schemas.openxmlformats.org/officeDocument/2006/relationships/oleObject" Target="../embeddings/oleObject272.bin"/><Relationship Id="rId9" Type="http://schemas.openxmlformats.org/officeDocument/2006/relationships/image" Target="../media/image242.wmf"/></Relationships>
</file>

<file path=ppt/slides/_rels/slide5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8.wmf"/><Relationship Id="rId18" Type="http://schemas.openxmlformats.org/officeDocument/2006/relationships/oleObject" Target="../embeddings/oleObject283.bin"/><Relationship Id="rId26" Type="http://schemas.openxmlformats.org/officeDocument/2006/relationships/oleObject" Target="../embeddings/oleObject287.bin"/><Relationship Id="rId39" Type="http://schemas.openxmlformats.org/officeDocument/2006/relationships/oleObject" Target="../embeddings/oleObject294.bin"/><Relationship Id="rId21" Type="http://schemas.openxmlformats.org/officeDocument/2006/relationships/image" Target="../media/image252.wmf"/><Relationship Id="rId34" Type="http://schemas.openxmlformats.org/officeDocument/2006/relationships/image" Target="../media/image258.wmf"/><Relationship Id="rId42" Type="http://schemas.openxmlformats.org/officeDocument/2006/relationships/image" Target="../media/image262.wmf"/><Relationship Id="rId47" Type="http://schemas.openxmlformats.org/officeDocument/2006/relationships/image" Target="../media/image264.wmf"/><Relationship Id="rId50" Type="http://schemas.openxmlformats.org/officeDocument/2006/relationships/oleObject" Target="../embeddings/oleObject300.bin"/><Relationship Id="rId55" Type="http://schemas.openxmlformats.org/officeDocument/2006/relationships/image" Target="../media/image268.wmf"/><Relationship Id="rId63" Type="http://schemas.openxmlformats.org/officeDocument/2006/relationships/image" Target="../media/image272.wmf"/><Relationship Id="rId68" Type="http://schemas.openxmlformats.org/officeDocument/2006/relationships/oleObject" Target="../embeddings/oleObject309.bin"/><Relationship Id="rId7" Type="http://schemas.openxmlformats.org/officeDocument/2006/relationships/image" Target="../media/image24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82.bin"/><Relationship Id="rId29" Type="http://schemas.openxmlformats.org/officeDocument/2006/relationships/oleObject" Target="../embeddings/oleObject289.bin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277.bin"/><Relationship Id="rId11" Type="http://schemas.openxmlformats.org/officeDocument/2006/relationships/image" Target="../media/image247.wmf"/><Relationship Id="rId24" Type="http://schemas.openxmlformats.org/officeDocument/2006/relationships/oleObject" Target="../embeddings/oleObject286.bin"/><Relationship Id="rId32" Type="http://schemas.openxmlformats.org/officeDocument/2006/relationships/image" Target="../media/image257.wmf"/><Relationship Id="rId37" Type="http://schemas.openxmlformats.org/officeDocument/2006/relationships/oleObject" Target="../embeddings/oleObject293.bin"/><Relationship Id="rId40" Type="http://schemas.openxmlformats.org/officeDocument/2006/relationships/image" Target="../media/image261.wmf"/><Relationship Id="rId45" Type="http://schemas.openxmlformats.org/officeDocument/2006/relationships/image" Target="../media/image263.wmf"/><Relationship Id="rId53" Type="http://schemas.openxmlformats.org/officeDocument/2006/relationships/image" Target="../media/image267.wmf"/><Relationship Id="rId58" Type="http://schemas.openxmlformats.org/officeDocument/2006/relationships/oleObject" Target="../embeddings/oleObject304.bin"/><Relationship Id="rId66" Type="http://schemas.openxmlformats.org/officeDocument/2006/relationships/oleObject" Target="../embeddings/oleObject308.bin"/><Relationship Id="rId5" Type="http://schemas.openxmlformats.org/officeDocument/2006/relationships/image" Target="../media/image244.wmf"/><Relationship Id="rId15" Type="http://schemas.openxmlformats.org/officeDocument/2006/relationships/image" Target="../media/image249.wmf"/><Relationship Id="rId23" Type="http://schemas.openxmlformats.org/officeDocument/2006/relationships/image" Target="../media/image253.wmf"/><Relationship Id="rId28" Type="http://schemas.openxmlformats.org/officeDocument/2006/relationships/image" Target="../media/image255.wmf"/><Relationship Id="rId36" Type="http://schemas.openxmlformats.org/officeDocument/2006/relationships/image" Target="../media/image259.wmf"/><Relationship Id="rId49" Type="http://schemas.openxmlformats.org/officeDocument/2006/relationships/image" Target="../media/image265.wmf"/><Relationship Id="rId57" Type="http://schemas.openxmlformats.org/officeDocument/2006/relationships/image" Target="../media/image269.wmf"/><Relationship Id="rId61" Type="http://schemas.openxmlformats.org/officeDocument/2006/relationships/image" Target="../media/image271.wmf"/><Relationship Id="rId10" Type="http://schemas.openxmlformats.org/officeDocument/2006/relationships/oleObject" Target="../embeddings/oleObject279.bin"/><Relationship Id="rId19" Type="http://schemas.openxmlformats.org/officeDocument/2006/relationships/image" Target="../media/image251.wmf"/><Relationship Id="rId31" Type="http://schemas.openxmlformats.org/officeDocument/2006/relationships/oleObject" Target="../embeddings/oleObject290.bin"/><Relationship Id="rId44" Type="http://schemas.openxmlformats.org/officeDocument/2006/relationships/oleObject" Target="../embeddings/oleObject297.bin"/><Relationship Id="rId52" Type="http://schemas.openxmlformats.org/officeDocument/2006/relationships/oleObject" Target="../embeddings/oleObject301.bin"/><Relationship Id="rId60" Type="http://schemas.openxmlformats.org/officeDocument/2006/relationships/oleObject" Target="../embeddings/oleObject305.bin"/><Relationship Id="rId65" Type="http://schemas.openxmlformats.org/officeDocument/2006/relationships/image" Target="../media/image273.wmf"/><Relationship Id="rId4" Type="http://schemas.openxmlformats.org/officeDocument/2006/relationships/oleObject" Target="../embeddings/oleObject276.bin"/><Relationship Id="rId9" Type="http://schemas.openxmlformats.org/officeDocument/2006/relationships/image" Target="../media/image246.wmf"/><Relationship Id="rId14" Type="http://schemas.openxmlformats.org/officeDocument/2006/relationships/oleObject" Target="../embeddings/oleObject281.bin"/><Relationship Id="rId22" Type="http://schemas.openxmlformats.org/officeDocument/2006/relationships/oleObject" Target="../embeddings/oleObject285.bin"/><Relationship Id="rId27" Type="http://schemas.openxmlformats.org/officeDocument/2006/relationships/oleObject" Target="../embeddings/oleObject288.bin"/><Relationship Id="rId30" Type="http://schemas.openxmlformats.org/officeDocument/2006/relationships/image" Target="../media/image256.wmf"/><Relationship Id="rId35" Type="http://schemas.openxmlformats.org/officeDocument/2006/relationships/oleObject" Target="../embeddings/oleObject292.bin"/><Relationship Id="rId43" Type="http://schemas.openxmlformats.org/officeDocument/2006/relationships/oleObject" Target="../embeddings/oleObject296.bin"/><Relationship Id="rId48" Type="http://schemas.openxmlformats.org/officeDocument/2006/relationships/oleObject" Target="../embeddings/oleObject299.bin"/><Relationship Id="rId56" Type="http://schemas.openxmlformats.org/officeDocument/2006/relationships/oleObject" Target="../embeddings/oleObject303.bin"/><Relationship Id="rId64" Type="http://schemas.openxmlformats.org/officeDocument/2006/relationships/oleObject" Target="../embeddings/oleObject307.bin"/><Relationship Id="rId69" Type="http://schemas.openxmlformats.org/officeDocument/2006/relationships/oleObject" Target="../embeddings/oleObject310.bin"/><Relationship Id="rId8" Type="http://schemas.openxmlformats.org/officeDocument/2006/relationships/oleObject" Target="../embeddings/oleObject278.bin"/><Relationship Id="rId51" Type="http://schemas.openxmlformats.org/officeDocument/2006/relationships/image" Target="../media/image266.wmf"/><Relationship Id="rId3" Type="http://schemas.openxmlformats.org/officeDocument/2006/relationships/slide" Target="slide1.xml"/><Relationship Id="rId12" Type="http://schemas.openxmlformats.org/officeDocument/2006/relationships/oleObject" Target="../embeddings/oleObject280.bin"/><Relationship Id="rId17" Type="http://schemas.openxmlformats.org/officeDocument/2006/relationships/image" Target="../media/image250.wmf"/><Relationship Id="rId25" Type="http://schemas.openxmlformats.org/officeDocument/2006/relationships/image" Target="../media/image254.wmf"/><Relationship Id="rId33" Type="http://schemas.openxmlformats.org/officeDocument/2006/relationships/oleObject" Target="../embeddings/oleObject291.bin"/><Relationship Id="rId38" Type="http://schemas.openxmlformats.org/officeDocument/2006/relationships/image" Target="../media/image260.wmf"/><Relationship Id="rId46" Type="http://schemas.openxmlformats.org/officeDocument/2006/relationships/oleObject" Target="../embeddings/oleObject298.bin"/><Relationship Id="rId59" Type="http://schemas.openxmlformats.org/officeDocument/2006/relationships/image" Target="../media/image270.wmf"/><Relationship Id="rId67" Type="http://schemas.openxmlformats.org/officeDocument/2006/relationships/image" Target="../media/image274.wmf"/><Relationship Id="rId20" Type="http://schemas.openxmlformats.org/officeDocument/2006/relationships/oleObject" Target="../embeddings/oleObject284.bin"/><Relationship Id="rId41" Type="http://schemas.openxmlformats.org/officeDocument/2006/relationships/oleObject" Target="../embeddings/oleObject295.bin"/><Relationship Id="rId54" Type="http://schemas.openxmlformats.org/officeDocument/2006/relationships/oleObject" Target="../embeddings/oleObject302.bin"/><Relationship Id="rId62" Type="http://schemas.openxmlformats.org/officeDocument/2006/relationships/oleObject" Target="../embeddings/oleObject306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3.bin"/><Relationship Id="rId13" Type="http://schemas.openxmlformats.org/officeDocument/2006/relationships/image" Target="../media/image279.wmf"/><Relationship Id="rId3" Type="http://schemas.openxmlformats.org/officeDocument/2006/relationships/slide" Target="slide1.xml"/><Relationship Id="rId7" Type="http://schemas.openxmlformats.org/officeDocument/2006/relationships/image" Target="../media/image276.wmf"/><Relationship Id="rId12" Type="http://schemas.openxmlformats.org/officeDocument/2006/relationships/oleObject" Target="../embeddings/oleObject3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312.bin"/><Relationship Id="rId11" Type="http://schemas.openxmlformats.org/officeDocument/2006/relationships/image" Target="../media/image278.wmf"/><Relationship Id="rId5" Type="http://schemas.openxmlformats.org/officeDocument/2006/relationships/image" Target="../media/image275.wmf"/><Relationship Id="rId10" Type="http://schemas.openxmlformats.org/officeDocument/2006/relationships/oleObject" Target="../embeddings/oleObject314.bin"/><Relationship Id="rId4" Type="http://schemas.openxmlformats.org/officeDocument/2006/relationships/oleObject" Target="../embeddings/oleObject311.bin"/><Relationship Id="rId9" Type="http://schemas.openxmlformats.org/officeDocument/2006/relationships/image" Target="../media/image277.wm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8.bin"/><Relationship Id="rId3" Type="http://schemas.openxmlformats.org/officeDocument/2006/relationships/slide" Target="slide1.xml"/><Relationship Id="rId7" Type="http://schemas.openxmlformats.org/officeDocument/2006/relationships/image" Target="../media/image28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0.vml"/><Relationship Id="rId6" Type="http://schemas.openxmlformats.org/officeDocument/2006/relationships/oleObject" Target="../embeddings/oleObject317.bin"/><Relationship Id="rId11" Type="http://schemas.openxmlformats.org/officeDocument/2006/relationships/image" Target="../media/image282.wmf"/><Relationship Id="rId5" Type="http://schemas.openxmlformats.org/officeDocument/2006/relationships/image" Target="../media/image279.wmf"/><Relationship Id="rId10" Type="http://schemas.openxmlformats.org/officeDocument/2006/relationships/oleObject" Target="../embeddings/oleObject319.bin"/><Relationship Id="rId4" Type="http://schemas.openxmlformats.org/officeDocument/2006/relationships/oleObject" Target="../embeddings/oleObject316.bin"/><Relationship Id="rId9" Type="http://schemas.openxmlformats.org/officeDocument/2006/relationships/image" Target="../media/image28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3.wmf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2.bin"/><Relationship Id="rId13" Type="http://schemas.openxmlformats.org/officeDocument/2006/relationships/image" Target="../media/image287.wmf"/><Relationship Id="rId3" Type="http://schemas.openxmlformats.org/officeDocument/2006/relationships/slide" Target="slide1.xml"/><Relationship Id="rId7" Type="http://schemas.openxmlformats.org/officeDocument/2006/relationships/image" Target="../media/image284.wmf"/><Relationship Id="rId12" Type="http://schemas.openxmlformats.org/officeDocument/2006/relationships/oleObject" Target="../embeddings/oleObject324.bin"/><Relationship Id="rId17" Type="http://schemas.openxmlformats.org/officeDocument/2006/relationships/image" Target="../media/image28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26.bin"/><Relationship Id="rId1" Type="http://schemas.openxmlformats.org/officeDocument/2006/relationships/vmlDrawing" Target="../drawings/vmlDrawing51.vml"/><Relationship Id="rId6" Type="http://schemas.openxmlformats.org/officeDocument/2006/relationships/oleObject" Target="../embeddings/oleObject321.bin"/><Relationship Id="rId11" Type="http://schemas.openxmlformats.org/officeDocument/2006/relationships/image" Target="../media/image286.wmf"/><Relationship Id="rId5" Type="http://schemas.openxmlformats.org/officeDocument/2006/relationships/image" Target="../media/image283.wmf"/><Relationship Id="rId15" Type="http://schemas.openxmlformats.org/officeDocument/2006/relationships/image" Target="../media/image288.wmf"/><Relationship Id="rId10" Type="http://schemas.openxmlformats.org/officeDocument/2006/relationships/oleObject" Target="../embeddings/oleObject323.bin"/><Relationship Id="rId4" Type="http://schemas.openxmlformats.org/officeDocument/2006/relationships/oleObject" Target="../embeddings/oleObject320.bin"/><Relationship Id="rId9" Type="http://schemas.openxmlformats.org/officeDocument/2006/relationships/image" Target="../media/image285.wmf"/><Relationship Id="rId14" Type="http://schemas.openxmlformats.org/officeDocument/2006/relationships/oleObject" Target="../embeddings/oleObject325.bin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9.bin"/><Relationship Id="rId13" Type="http://schemas.openxmlformats.org/officeDocument/2006/relationships/image" Target="../media/image294.wmf"/><Relationship Id="rId3" Type="http://schemas.openxmlformats.org/officeDocument/2006/relationships/slide" Target="slide1.xml"/><Relationship Id="rId7" Type="http://schemas.openxmlformats.org/officeDocument/2006/relationships/image" Target="../media/image291.wmf"/><Relationship Id="rId12" Type="http://schemas.openxmlformats.org/officeDocument/2006/relationships/oleObject" Target="../embeddings/oleObject331.bin"/><Relationship Id="rId2" Type="http://schemas.openxmlformats.org/officeDocument/2006/relationships/slideLayout" Target="../slideLayouts/slideLayout7.xml"/><Relationship Id="rId16" Type="http://schemas.openxmlformats.org/officeDocument/2006/relationships/slide" Target="slide59.xml"/><Relationship Id="rId1" Type="http://schemas.openxmlformats.org/officeDocument/2006/relationships/vmlDrawing" Target="../drawings/vmlDrawing52.vml"/><Relationship Id="rId6" Type="http://schemas.openxmlformats.org/officeDocument/2006/relationships/oleObject" Target="../embeddings/oleObject328.bin"/><Relationship Id="rId11" Type="http://schemas.openxmlformats.org/officeDocument/2006/relationships/image" Target="../media/image293.wmf"/><Relationship Id="rId5" Type="http://schemas.openxmlformats.org/officeDocument/2006/relationships/image" Target="../media/image290.wmf"/><Relationship Id="rId15" Type="http://schemas.openxmlformats.org/officeDocument/2006/relationships/image" Target="../media/image295.wmf"/><Relationship Id="rId10" Type="http://schemas.openxmlformats.org/officeDocument/2006/relationships/oleObject" Target="../embeddings/oleObject330.bin"/><Relationship Id="rId4" Type="http://schemas.openxmlformats.org/officeDocument/2006/relationships/oleObject" Target="../embeddings/oleObject327.bin"/><Relationship Id="rId9" Type="http://schemas.openxmlformats.org/officeDocument/2006/relationships/image" Target="../media/image292.wmf"/><Relationship Id="rId14" Type="http://schemas.openxmlformats.org/officeDocument/2006/relationships/oleObject" Target="../embeddings/oleObject332.bin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5.bin"/><Relationship Id="rId3" Type="http://schemas.openxmlformats.org/officeDocument/2006/relationships/slide" Target="slide1.xml"/><Relationship Id="rId7" Type="http://schemas.openxmlformats.org/officeDocument/2006/relationships/image" Target="../media/image29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3.vml"/><Relationship Id="rId6" Type="http://schemas.openxmlformats.org/officeDocument/2006/relationships/oleObject" Target="../embeddings/oleObject334.bin"/><Relationship Id="rId5" Type="http://schemas.openxmlformats.org/officeDocument/2006/relationships/image" Target="../media/image296.wmf"/><Relationship Id="rId4" Type="http://schemas.openxmlformats.org/officeDocument/2006/relationships/oleObject" Target="../embeddings/oleObject333.bin"/><Relationship Id="rId9" Type="http://schemas.openxmlformats.org/officeDocument/2006/relationships/image" Target="../media/image298.wmf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8.bin"/><Relationship Id="rId13" Type="http://schemas.openxmlformats.org/officeDocument/2006/relationships/image" Target="../media/image303.wmf"/><Relationship Id="rId3" Type="http://schemas.openxmlformats.org/officeDocument/2006/relationships/slide" Target="slide1.xml"/><Relationship Id="rId7" Type="http://schemas.openxmlformats.org/officeDocument/2006/relationships/image" Target="../media/image300.wmf"/><Relationship Id="rId12" Type="http://schemas.openxmlformats.org/officeDocument/2006/relationships/oleObject" Target="../embeddings/oleObject340.bin"/><Relationship Id="rId17" Type="http://schemas.openxmlformats.org/officeDocument/2006/relationships/image" Target="../media/image30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42.bin"/><Relationship Id="rId1" Type="http://schemas.openxmlformats.org/officeDocument/2006/relationships/vmlDrawing" Target="../drawings/vmlDrawing54.vml"/><Relationship Id="rId6" Type="http://schemas.openxmlformats.org/officeDocument/2006/relationships/oleObject" Target="../embeddings/oleObject337.bin"/><Relationship Id="rId11" Type="http://schemas.openxmlformats.org/officeDocument/2006/relationships/image" Target="../media/image302.wmf"/><Relationship Id="rId5" Type="http://schemas.openxmlformats.org/officeDocument/2006/relationships/image" Target="../media/image299.wmf"/><Relationship Id="rId15" Type="http://schemas.openxmlformats.org/officeDocument/2006/relationships/image" Target="../media/image304.wmf"/><Relationship Id="rId10" Type="http://schemas.openxmlformats.org/officeDocument/2006/relationships/oleObject" Target="../embeddings/oleObject339.bin"/><Relationship Id="rId4" Type="http://schemas.openxmlformats.org/officeDocument/2006/relationships/oleObject" Target="../embeddings/oleObject336.bin"/><Relationship Id="rId9" Type="http://schemas.openxmlformats.org/officeDocument/2006/relationships/image" Target="../media/image301.wmf"/><Relationship Id="rId14" Type="http://schemas.openxmlformats.org/officeDocument/2006/relationships/oleObject" Target="../embeddings/oleObject341.bin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5.bin"/><Relationship Id="rId13" Type="http://schemas.openxmlformats.org/officeDocument/2006/relationships/image" Target="../media/image310.wmf"/><Relationship Id="rId3" Type="http://schemas.openxmlformats.org/officeDocument/2006/relationships/slide" Target="slide1.xml"/><Relationship Id="rId7" Type="http://schemas.openxmlformats.org/officeDocument/2006/relationships/image" Target="../media/image307.wmf"/><Relationship Id="rId12" Type="http://schemas.openxmlformats.org/officeDocument/2006/relationships/oleObject" Target="../embeddings/oleObject347.bin"/><Relationship Id="rId17" Type="http://schemas.openxmlformats.org/officeDocument/2006/relationships/image" Target="../media/image3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49.bin"/><Relationship Id="rId1" Type="http://schemas.openxmlformats.org/officeDocument/2006/relationships/vmlDrawing" Target="../drawings/vmlDrawing55.vml"/><Relationship Id="rId6" Type="http://schemas.openxmlformats.org/officeDocument/2006/relationships/oleObject" Target="../embeddings/oleObject344.bin"/><Relationship Id="rId11" Type="http://schemas.openxmlformats.org/officeDocument/2006/relationships/image" Target="../media/image309.wmf"/><Relationship Id="rId5" Type="http://schemas.openxmlformats.org/officeDocument/2006/relationships/image" Target="../media/image306.wmf"/><Relationship Id="rId15" Type="http://schemas.openxmlformats.org/officeDocument/2006/relationships/image" Target="../media/image311.wmf"/><Relationship Id="rId10" Type="http://schemas.openxmlformats.org/officeDocument/2006/relationships/oleObject" Target="../embeddings/oleObject346.bin"/><Relationship Id="rId4" Type="http://schemas.openxmlformats.org/officeDocument/2006/relationships/oleObject" Target="../embeddings/oleObject343.bin"/><Relationship Id="rId9" Type="http://schemas.openxmlformats.org/officeDocument/2006/relationships/image" Target="../media/image308.wmf"/><Relationship Id="rId14" Type="http://schemas.openxmlformats.org/officeDocument/2006/relationships/oleObject" Target="../embeddings/oleObject348.bin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2.bin"/><Relationship Id="rId3" Type="http://schemas.openxmlformats.org/officeDocument/2006/relationships/slide" Target="slide1.xml"/><Relationship Id="rId7" Type="http://schemas.openxmlformats.org/officeDocument/2006/relationships/image" Target="../media/image3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6.vml"/><Relationship Id="rId6" Type="http://schemas.openxmlformats.org/officeDocument/2006/relationships/oleObject" Target="../embeddings/oleObject351.bin"/><Relationship Id="rId11" Type="http://schemas.openxmlformats.org/officeDocument/2006/relationships/image" Target="../media/image316.wmf"/><Relationship Id="rId5" Type="http://schemas.openxmlformats.org/officeDocument/2006/relationships/image" Target="../media/image313.wmf"/><Relationship Id="rId10" Type="http://schemas.openxmlformats.org/officeDocument/2006/relationships/oleObject" Target="../embeddings/oleObject353.bin"/><Relationship Id="rId4" Type="http://schemas.openxmlformats.org/officeDocument/2006/relationships/oleObject" Target="../embeddings/oleObject350.bin"/><Relationship Id="rId9" Type="http://schemas.openxmlformats.org/officeDocument/2006/relationships/image" Target="../media/image31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slide" Target="slide1.xml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1628775"/>
            <a:ext cx="7772400" cy="1828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Тригонометрические формулы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695700"/>
            <a:ext cx="6400800" cy="1927225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ru-RU" altLang="ru-RU" dirty="0"/>
              <a:t>Зозулина Любовь Сергеевна,</a:t>
            </a:r>
            <a:br>
              <a:rPr lang="ru-RU" altLang="ru-RU" dirty="0"/>
            </a:br>
            <a:r>
              <a:rPr lang="ru-RU" altLang="ru-RU" dirty="0"/>
              <a:t>учитель математики и информатики,</a:t>
            </a:r>
            <a:br>
              <a:rPr lang="ru-RU" altLang="ru-RU" dirty="0"/>
            </a:br>
            <a:r>
              <a:rPr lang="ru-RU" altLang="ru-RU" dirty="0"/>
              <a:t>МАОУ «Лицей №21»</a:t>
            </a:r>
            <a:endParaRPr lang="ru-RU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algn="ctr" eaLnBrk="1" hangingPunct="1">
              <a:buFontTx/>
              <a:buNone/>
              <a:defRPr/>
            </a:pPr>
            <a:endParaRPr lang="ru-RU" dirty="0"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468313" y="6308725"/>
            <a:ext cx="66246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altLang="ru-RU">
                <a:sym typeface="Symbol" pitchFamily="18" charset="2"/>
              </a:rPr>
              <a:t> Зозулина Л.С., 2016</a:t>
            </a: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Поворот точки вокруг начала координат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>
                <a:latin typeface="Arial" charset="0"/>
              </a:rPr>
              <a:t>Примеры.</a:t>
            </a:r>
            <a:endParaRPr lang="ru-RU" altLang="ru-RU" sz="2800" smtClean="0">
              <a:latin typeface="Arial" charset="0"/>
              <a:sym typeface="Symbol" pitchFamily="18" charset="2"/>
            </a:endParaRPr>
          </a:p>
        </p:txBody>
      </p:sp>
      <p:sp>
        <p:nvSpPr>
          <p:cNvPr id="11268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6588125" y="2492375"/>
          <a:ext cx="2243138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Формула" r:id="rId4" imgW="774364" imgH="393529" progId="Equation.3">
                  <p:embed/>
                </p:oleObj>
              </mc:Choice>
              <mc:Fallback>
                <p:oleObj name="Формула" r:id="rId4" imgW="774364" imgH="393529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2492375"/>
                        <a:ext cx="2243138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Text Box 3"/>
          <p:cNvSpPr txBox="1">
            <a:spLocks noChangeArrowheads="1"/>
          </p:cNvSpPr>
          <p:nvPr/>
        </p:nvSpPr>
        <p:spPr bwMode="auto">
          <a:xfrm>
            <a:off x="5867400" y="3573463"/>
            <a:ext cx="788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1271" name="Oval 6"/>
          <p:cNvSpPr>
            <a:spLocks noChangeArrowheads="1"/>
          </p:cNvSpPr>
          <p:nvPr/>
        </p:nvSpPr>
        <p:spPr bwMode="auto">
          <a:xfrm rot="-5400000">
            <a:off x="2411413" y="2205038"/>
            <a:ext cx="3484562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11272" name="Group 8"/>
          <p:cNvGrpSpPr>
            <a:grpSpLocks/>
          </p:cNvGrpSpPr>
          <p:nvPr/>
        </p:nvGrpSpPr>
        <p:grpSpPr bwMode="auto">
          <a:xfrm>
            <a:off x="3902075" y="3856038"/>
            <a:ext cx="406400" cy="447675"/>
            <a:chOff x="2458" y="2429"/>
            <a:chExt cx="256" cy="282"/>
          </a:xfrm>
        </p:grpSpPr>
        <p:sp>
          <p:nvSpPr>
            <p:cNvPr id="11281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11282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5868193" y="3860007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4178300" y="2781300"/>
            <a:ext cx="1257300" cy="11064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5508625" y="242093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1276" name="Line 14"/>
          <p:cNvSpPr>
            <a:spLocks noChangeShapeType="1"/>
          </p:cNvSpPr>
          <p:nvPr/>
        </p:nvSpPr>
        <p:spPr bwMode="auto">
          <a:xfrm flipV="1">
            <a:off x="4173538" y="1846263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7" name="Line 15"/>
          <p:cNvSpPr>
            <a:spLocks noChangeShapeType="1"/>
          </p:cNvSpPr>
          <p:nvPr/>
        </p:nvSpPr>
        <p:spPr bwMode="auto">
          <a:xfrm>
            <a:off x="2124075" y="3898900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40" name="Arc 16"/>
          <p:cNvSpPr>
            <a:spLocks/>
          </p:cNvSpPr>
          <p:nvPr/>
        </p:nvSpPr>
        <p:spPr bwMode="auto">
          <a:xfrm rot="-10312852" flipH="1" flipV="1">
            <a:off x="4502150" y="3406775"/>
            <a:ext cx="504825" cy="465138"/>
          </a:xfrm>
          <a:custGeom>
            <a:avLst/>
            <a:gdLst>
              <a:gd name="T0" fmla="*/ 2147483647 w 21600"/>
              <a:gd name="T1" fmla="*/ 0 h 19909"/>
              <a:gd name="T2" fmla="*/ 2147483647 w 21600"/>
              <a:gd name="T3" fmla="*/ 2147483647 h 19909"/>
              <a:gd name="T4" fmla="*/ 0 w 21600"/>
              <a:gd name="T5" fmla="*/ 2147483647 h 19909"/>
              <a:gd name="T6" fmla="*/ 0 60000 65536"/>
              <a:gd name="T7" fmla="*/ 0 60000 65536"/>
              <a:gd name="T8" fmla="*/ 0 60000 65536"/>
              <a:gd name="T9" fmla="*/ 0 w 21600"/>
              <a:gd name="T10" fmla="*/ 0 h 19909"/>
              <a:gd name="T11" fmla="*/ 21600 w 21600"/>
              <a:gd name="T12" fmla="*/ 19909 h 199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909" fill="none" extrusionOk="0">
                <a:moveTo>
                  <a:pt x="8377" y="-1"/>
                </a:moveTo>
                <a:cubicBezTo>
                  <a:pt x="16389" y="3370"/>
                  <a:pt x="21600" y="11216"/>
                  <a:pt x="21600" y="19909"/>
                </a:cubicBezTo>
              </a:path>
              <a:path w="21600" h="19909" stroke="0" extrusionOk="0">
                <a:moveTo>
                  <a:pt x="8377" y="-1"/>
                </a:moveTo>
                <a:cubicBezTo>
                  <a:pt x="16389" y="3370"/>
                  <a:pt x="21600" y="11216"/>
                  <a:pt x="21600" y="19909"/>
                </a:cubicBezTo>
                <a:lnTo>
                  <a:pt x="0" y="19909"/>
                </a:lnTo>
                <a:lnTo>
                  <a:pt x="8377" y="-1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79" name="Text Box 87"/>
          <p:cNvSpPr txBox="1">
            <a:spLocks noChangeArrowheads="1"/>
          </p:cNvSpPr>
          <p:nvPr/>
        </p:nvSpPr>
        <p:spPr bwMode="auto">
          <a:xfrm>
            <a:off x="6300788" y="3933825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x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1280" name="Text Box 87"/>
          <p:cNvSpPr txBox="1">
            <a:spLocks noChangeArrowheads="1"/>
          </p:cNvSpPr>
          <p:nvPr/>
        </p:nvSpPr>
        <p:spPr bwMode="auto">
          <a:xfrm>
            <a:off x="3779838" y="170021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96296E-6 C -0.0007 -0.0074 -0.00104 -0.01412 -0.00156 -0.02106 C -0.00226 -0.02801 -0.00278 -0.03495 -0.004 -0.04213 C -0.00521 -0.0493 -0.00695 -0.05717 -0.00868 -0.06435 C -0.01042 -0.07152 -0.01268 -0.07893 -0.01493 -0.08518 C -0.01702 -0.09166 -0.01893 -0.09699 -0.02101 -0.10347 C -0.02327 -0.10995 -0.02518 -0.11736 -0.02813 -0.12361 C -0.0309 -0.12986 -0.0349 -0.13402 -0.03889 -0.14074 C -0.04306 -0.14745 -0.05 -0.15995 -0.05209 -0.16365 " pathEditMode="relative" rAng="0" ptsTypes="aaaaaaaaA">
                                      <p:cBhvr>
                                        <p:cTn id="6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-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5" grpId="0" animBg="1"/>
      <p:bldP spid="55381" grpId="0" animBg="1"/>
      <p:bldP spid="55384" grpId="0"/>
      <p:bldP spid="266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Поворот точки вокруг начала координат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>
                <a:latin typeface="Arial" charset="0"/>
              </a:rPr>
              <a:t>Примеры.</a:t>
            </a:r>
            <a:endParaRPr lang="ru-RU" altLang="ru-RU" sz="2800" smtClean="0">
              <a:latin typeface="Arial" charset="0"/>
              <a:sym typeface="Symbol" pitchFamily="18" charset="2"/>
            </a:endParaRPr>
          </a:p>
        </p:txBody>
      </p:sp>
      <p:sp>
        <p:nvSpPr>
          <p:cNvPr id="1229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6588125" y="2492375"/>
          <a:ext cx="2243138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Формула" r:id="rId4" imgW="774364" imgH="393529" progId="Equation.3">
                  <p:embed/>
                </p:oleObj>
              </mc:Choice>
              <mc:Fallback>
                <p:oleObj name="Формула" r:id="rId4" imgW="774364" imgH="393529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2492375"/>
                        <a:ext cx="2243138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4" name="Text Box 3"/>
          <p:cNvSpPr txBox="1">
            <a:spLocks noChangeArrowheads="1"/>
          </p:cNvSpPr>
          <p:nvPr/>
        </p:nvSpPr>
        <p:spPr bwMode="auto">
          <a:xfrm>
            <a:off x="5867400" y="3573463"/>
            <a:ext cx="788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2295" name="Oval 6"/>
          <p:cNvSpPr>
            <a:spLocks noChangeArrowheads="1"/>
          </p:cNvSpPr>
          <p:nvPr/>
        </p:nvSpPr>
        <p:spPr bwMode="auto">
          <a:xfrm rot="-5400000">
            <a:off x="2411413" y="2205038"/>
            <a:ext cx="3484562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12296" name="Group 8"/>
          <p:cNvGrpSpPr>
            <a:grpSpLocks/>
          </p:cNvGrpSpPr>
          <p:nvPr/>
        </p:nvGrpSpPr>
        <p:grpSpPr bwMode="auto">
          <a:xfrm>
            <a:off x="3902075" y="3856038"/>
            <a:ext cx="406400" cy="447675"/>
            <a:chOff x="2458" y="2429"/>
            <a:chExt cx="256" cy="282"/>
          </a:xfrm>
        </p:grpSpPr>
        <p:sp>
          <p:nvSpPr>
            <p:cNvPr id="12305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12306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5868193" y="3860007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4186238" y="2420938"/>
            <a:ext cx="792162" cy="146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5003800" y="198913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2300" name="Line 14"/>
          <p:cNvSpPr>
            <a:spLocks noChangeShapeType="1"/>
          </p:cNvSpPr>
          <p:nvPr/>
        </p:nvSpPr>
        <p:spPr bwMode="auto">
          <a:xfrm flipV="1">
            <a:off x="4173538" y="1846263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1" name="Line 15"/>
          <p:cNvSpPr>
            <a:spLocks noChangeShapeType="1"/>
          </p:cNvSpPr>
          <p:nvPr/>
        </p:nvSpPr>
        <p:spPr bwMode="auto">
          <a:xfrm>
            <a:off x="2124075" y="3898900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64" name="Arc 16"/>
          <p:cNvSpPr>
            <a:spLocks/>
          </p:cNvSpPr>
          <p:nvPr/>
        </p:nvSpPr>
        <p:spPr bwMode="auto">
          <a:xfrm rot="-10312852" flipH="1" flipV="1">
            <a:off x="4427538" y="3357563"/>
            <a:ext cx="560387" cy="504825"/>
          </a:xfrm>
          <a:custGeom>
            <a:avLst/>
            <a:gdLst>
              <a:gd name="T0" fmla="*/ 0 w 23986"/>
              <a:gd name="T1" fmla="*/ 2147483647 h 21600"/>
              <a:gd name="T2" fmla="*/ 2147483647 w 23986"/>
              <a:gd name="T3" fmla="*/ 2147483647 h 21600"/>
              <a:gd name="T4" fmla="*/ 2147483647 w 23986"/>
              <a:gd name="T5" fmla="*/ 2147483647 h 21600"/>
              <a:gd name="T6" fmla="*/ 0 60000 65536"/>
              <a:gd name="T7" fmla="*/ 0 60000 65536"/>
              <a:gd name="T8" fmla="*/ 0 60000 65536"/>
              <a:gd name="T9" fmla="*/ 0 w 23986"/>
              <a:gd name="T10" fmla="*/ 0 h 21600"/>
              <a:gd name="T11" fmla="*/ 23986 w 2398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986" h="21600" fill="none" extrusionOk="0">
                <a:moveTo>
                  <a:pt x="0" y="132"/>
                </a:moveTo>
                <a:cubicBezTo>
                  <a:pt x="792" y="44"/>
                  <a:pt x="1588" y="-1"/>
                  <a:pt x="2386" y="0"/>
                </a:cubicBezTo>
                <a:cubicBezTo>
                  <a:pt x="14315" y="0"/>
                  <a:pt x="23986" y="9670"/>
                  <a:pt x="23986" y="21600"/>
                </a:cubicBezTo>
              </a:path>
              <a:path w="23986" h="21600" stroke="0" extrusionOk="0">
                <a:moveTo>
                  <a:pt x="0" y="132"/>
                </a:moveTo>
                <a:cubicBezTo>
                  <a:pt x="792" y="44"/>
                  <a:pt x="1588" y="-1"/>
                  <a:pt x="2386" y="0"/>
                </a:cubicBezTo>
                <a:cubicBezTo>
                  <a:pt x="14315" y="0"/>
                  <a:pt x="23986" y="9670"/>
                  <a:pt x="23986" y="21600"/>
                </a:cubicBezTo>
                <a:lnTo>
                  <a:pt x="2386" y="21600"/>
                </a:lnTo>
                <a:lnTo>
                  <a:pt x="0" y="132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303" name="Text Box 87"/>
          <p:cNvSpPr txBox="1">
            <a:spLocks noChangeArrowheads="1"/>
          </p:cNvSpPr>
          <p:nvPr/>
        </p:nvSpPr>
        <p:spPr bwMode="auto">
          <a:xfrm>
            <a:off x="6300788" y="3933825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x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2304" name="Text Box 87"/>
          <p:cNvSpPr txBox="1">
            <a:spLocks noChangeArrowheads="1"/>
          </p:cNvSpPr>
          <p:nvPr/>
        </p:nvSpPr>
        <p:spPr bwMode="auto">
          <a:xfrm>
            <a:off x="3779838" y="170021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3.7037E-7 C -0.0007 -0.0074 -0.00122 -0.01481 -0.00209 -0.02315 C -0.00296 -0.03148 -0.0033 -0.04051 -0.00487 -0.05 C -0.00643 -0.05949 -0.00973 -0.07176 -0.01181 -0.07963 C -0.01389 -0.0875 -0.01511 -0.09051 -0.01737 -0.09722 C -0.01962 -0.10393 -0.02327 -0.11319 -0.0257 -0.11944 C -0.02813 -0.12569 -0.02935 -0.12986 -0.03195 -0.13518 C -0.03455 -0.14051 -0.03837 -0.14676 -0.04167 -0.15185 C -0.04497 -0.15694 -0.04775 -0.15995 -0.05209 -0.16574 C -0.05643 -0.17153 -0.06198 -0.18078 -0.06737 -0.18703 C -0.07275 -0.19328 -0.0783 -0.19745 -0.08403 -0.20278 C -0.08976 -0.2081 -0.09879 -0.21597 -0.10209 -0.21852 " pathEditMode="relative" ptsTypes="aaaaaaaaaaaA">
                                      <p:cBhvr>
                                        <p:cTn id="6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5" grpId="0" animBg="1"/>
      <p:bldP spid="55381" grpId="0" animBg="1"/>
      <p:bldP spid="55384" grpId="0"/>
      <p:bldP spid="276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Поворот точки вокруг начала координат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>
                <a:latin typeface="Arial" charset="0"/>
              </a:rPr>
              <a:t>Примеры.</a:t>
            </a:r>
            <a:endParaRPr lang="ru-RU" altLang="ru-RU" sz="2800" smtClean="0">
              <a:latin typeface="Arial" charset="0"/>
              <a:sym typeface="Symbol" pitchFamily="18" charset="2"/>
            </a:endParaRPr>
          </a:p>
        </p:txBody>
      </p:sp>
      <p:sp>
        <p:nvSpPr>
          <p:cNvPr id="13316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6588125" y="2492375"/>
          <a:ext cx="2243138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0" name="Формула" r:id="rId4" imgW="774364" imgH="393529" progId="Equation.3">
                  <p:embed/>
                </p:oleObj>
              </mc:Choice>
              <mc:Fallback>
                <p:oleObj name="Формула" r:id="rId4" imgW="774364" imgH="393529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2492375"/>
                        <a:ext cx="2243138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8" name="Text Box 3"/>
          <p:cNvSpPr txBox="1">
            <a:spLocks noChangeArrowheads="1"/>
          </p:cNvSpPr>
          <p:nvPr/>
        </p:nvSpPr>
        <p:spPr bwMode="auto">
          <a:xfrm>
            <a:off x="5867400" y="3573463"/>
            <a:ext cx="788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3319" name="Oval 6"/>
          <p:cNvSpPr>
            <a:spLocks noChangeArrowheads="1"/>
          </p:cNvSpPr>
          <p:nvPr/>
        </p:nvSpPr>
        <p:spPr bwMode="auto">
          <a:xfrm rot="-5400000">
            <a:off x="2411413" y="2205038"/>
            <a:ext cx="3484562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13320" name="Group 8"/>
          <p:cNvGrpSpPr>
            <a:grpSpLocks/>
          </p:cNvGrpSpPr>
          <p:nvPr/>
        </p:nvGrpSpPr>
        <p:grpSpPr bwMode="auto">
          <a:xfrm>
            <a:off x="3902075" y="3856038"/>
            <a:ext cx="406400" cy="447675"/>
            <a:chOff x="2458" y="2429"/>
            <a:chExt cx="256" cy="282"/>
          </a:xfrm>
        </p:grpSpPr>
        <p:sp>
          <p:nvSpPr>
            <p:cNvPr id="13328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13329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5868193" y="3860007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4211638" y="177323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3323" name="Line 14"/>
          <p:cNvSpPr>
            <a:spLocks noChangeShapeType="1"/>
          </p:cNvSpPr>
          <p:nvPr/>
        </p:nvSpPr>
        <p:spPr bwMode="auto">
          <a:xfrm flipV="1">
            <a:off x="4173538" y="1846263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4" name="Line 15"/>
          <p:cNvSpPr>
            <a:spLocks noChangeShapeType="1"/>
          </p:cNvSpPr>
          <p:nvPr/>
        </p:nvSpPr>
        <p:spPr bwMode="auto">
          <a:xfrm>
            <a:off x="2124075" y="3898900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8" name="Arc 16"/>
          <p:cNvSpPr>
            <a:spLocks/>
          </p:cNvSpPr>
          <p:nvPr/>
        </p:nvSpPr>
        <p:spPr bwMode="auto">
          <a:xfrm rot="-8774567" flipH="1" flipV="1">
            <a:off x="4073525" y="3187700"/>
            <a:ext cx="915988" cy="504825"/>
          </a:xfrm>
          <a:custGeom>
            <a:avLst/>
            <a:gdLst>
              <a:gd name="T0" fmla="*/ 0 w 39234"/>
              <a:gd name="T1" fmla="*/ 2147483647 h 21600"/>
              <a:gd name="T2" fmla="*/ 2147483647 w 39234"/>
              <a:gd name="T3" fmla="*/ 2147483647 h 21600"/>
              <a:gd name="T4" fmla="*/ 2147483647 w 39234"/>
              <a:gd name="T5" fmla="*/ 2147483647 h 21600"/>
              <a:gd name="T6" fmla="*/ 0 60000 65536"/>
              <a:gd name="T7" fmla="*/ 0 60000 65536"/>
              <a:gd name="T8" fmla="*/ 0 60000 65536"/>
              <a:gd name="T9" fmla="*/ 0 w 39234"/>
              <a:gd name="T10" fmla="*/ 0 h 21600"/>
              <a:gd name="T11" fmla="*/ 39234 w 3923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234" h="21600" fill="none" extrusionOk="0">
                <a:moveTo>
                  <a:pt x="0" y="9125"/>
                </a:moveTo>
                <a:cubicBezTo>
                  <a:pt x="4049" y="3402"/>
                  <a:pt x="10623" y="-1"/>
                  <a:pt x="17634" y="0"/>
                </a:cubicBezTo>
                <a:cubicBezTo>
                  <a:pt x="29563" y="0"/>
                  <a:pt x="39234" y="9670"/>
                  <a:pt x="39234" y="21600"/>
                </a:cubicBezTo>
              </a:path>
              <a:path w="39234" h="21600" stroke="0" extrusionOk="0">
                <a:moveTo>
                  <a:pt x="0" y="9125"/>
                </a:moveTo>
                <a:cubicBezTo>
                  <a:pt x="4049" y="3402"/>
                  <a:pt x="10623" y="-1"/>
                  <a:pt x="17634" y="0"/>
                </a:cubicBezTo>
                <a:cubicBezTo>
                  <a:pt x="29563" y="0"/>
                  <a:pt x="39234" y="9670"/>
                  <a:pt x="39234" y="21600"/>
                </a:cubicBezTo>
                <a:lnTo>
                  <a:pt x="17634" y="21600"/>
                </a:lnTo>
                <a:lnTo>
                  <a:pt x="0" y="9125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6" name="Text Box 87"/>
          <p:cNvSpPr txBox="1">
            <a:spLocks noChangeArrowheads="1"/>
          </p:cNvSpPr>
          <p:nvPr/>
        </p:nvSpPr>
        <p:spPr bwMode="auto">
          <a:xfrm>
            <a:off x="6300788" y="3933825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x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3327" name="Text Box 87"/>
          <p:cNvSpPr txBox="1">
            <a:spLocks noChangeArrowheads="1"/>
          </p:cNvSpPr>
          <p:nvPr/>
        </p:nvSpPr>
        <p:spPr bwMode="auto">
          <a:xfrm>
            <a:off x="3779838" y="170021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-1.48148E-6 C -0.00035 -0.01365 -0.00053 -0.02731 -0.00209 -0.03981 C -0.00365 -0.05231 -0.00678 -0.06365 -0.00973 -0.075 C -0.01268 -0.08634 -0.01615 -0.09745 -0.02014 -0.1074 C -0.02414 -0.11736 -0.029 -0.12638 -0.03334 -0.13518 C -0.03768 -0.14398 -0.04063 -0.15115 -0.04653 -0.16018 C -0.05244 -0.16921 -0.06216 -0.18125 -0.06876 -0.18888 C -0.07535 -0.19652 -0.07935 -0.20069 -0.08612 -0.20648 C -0.09289 -0.21226 -0.10122 -0.21898 -0.10903 -0.22407 C -0.11685 -0.22916 -0.12501 -0.23356 -0.13264 -0.23703 C -0.14028 -0.2405 -0.14549 -0.24282 -0.15487 -0.24444 C -0.16424 -0.24606 -0.17657 -0.24675 -0.18889 -0.24722 " pathEditMode="relative" ptsTypes="aaaaaaaaaaaA">
                                      <p:cBhvr>
                                        <p:cTn id="6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5" grpId="0" animBg="1"/>
      <p:bldP spid="55384" grpId="0"/>
      <p:bldP spid="2868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Поворот точки вокруг начала координат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>
                <a:latin typeface="Arial" charset="0"/>
              </a:rPr>
              <a:t>Примеры.</a:t>
            </a:r>
            <a:endParaRPr lang="ru-RU" altLang="ru-RU" sz="2800" smtClean="0">
              <a:latin typeface="Arial" charset="0"/>
              <a:sym typeface="Symbol" pitchFamily="18" charset="2"/>
            </a:endParaRPr>
          </a:p>
        </p:txBody>
      </p:sp>
      <p:sp>
        <p:nvSpPr>
          <p:cNvPr id="1434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6011863" y="2636838"/>
          <a:ext cx="2354262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Формула" r:id="rId4" imgW="812447" imgH="203112" progId="Equation.3">
                  <p:embed/>
                </p:oleObj>
              </mc:Choice>
              <mc:Fallback>
                <p:oleObj name="Формула" r:id="rId4" imgW="812447" imgH="203112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2636838"/>
                        <a:ext cx="2354262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2" name="Text Box 3"/>
          <p:cNvSpPr txBox="1">
            <a:spLocks noChangeArrowheads="1"/>
          </p:cNvSpPr>
          <p:nvPr/>
        </p:nvSpPr>
        <p:spPr bwMode="auto">
          <a:xfrm>
            <a:off x="5867400" y="3573463"/>
            <a:ext cx="788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4343" name="Oval 6"/>
          <p:cNvSpPr>
            <a:spLocks noChangeArrowheads="1"/>
          </p:cNvSpPr>
          <p:nvPr/>
        </p:nvSpPr>
        <p:spPr bwMode="auto">
          <a:xfrm rot="-5400000">
            <a:off x="2411413" y="2205038"/>
            <a:ext cx="3484562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14344" name="Group 8"/>
          <p:cNvGrpSpPr>
            <a:grpSpLocks/>
          </p:cNvGrpSpPr>
          <p:nvPr/>
        </p:nvGrpSpPr>
        <p:grpSpPr bwMode="auto">
          <a:xfrm>
            <a:off x="3902075" y="3856038"/>
            <a:ext cx="406400" cy="447675"/>
            <a:chOff x="2458" y="2429"/>
            <a:chExt cx="256" cy="282"/>
          </a:xfrm>
        </p:grpSpPr>
        <p:sp>
          <p:nvSpPr>
            <p:cNvPr id="14352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14353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5868193" y="3860007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1979613" y="350043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4347" name="Line 13"/>
          <p:cNvSpPr>
            <a:spLocks noChangeShapeType="1"/>
          </p:cNvSpPr>
          <p:nvPr/>
        </p:nvSpPr>
        <p:spPr bwMode="auto">
          <a:xfrm flipV="1">
            <a:off x="4173538" y="1846263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8" name="Line 14"/>
          <p:cNvSpPr>
            <a:spLocks noChangeShapeType="1"/>
          </p:cNvSpPr>
          <p:nvPr/>
        </p:nvSpPr>
        <p:spPr bwMode="auto">
          <a:xfrm>
            <a:off x="2124075" y="3898900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711" name="Arc 15"/>
          <p:cNvSpPr>
            <a:spLocks/>
          </p:cNvSpPr>
          <p:nvPr/>
        </p:nvSpPr>
        <p:spPr bwMode="auto">
          <a:xfrm rot="-10177529" flipH="1" flipV="1">
            <a:off x="3708400" y="3284538"/>
            <a:ext cx="1008063" cy="693737"/>
          </a:xfrm>
          <a:custGeom>
            <a:avLst/>
            <a:gdLst>
              <a:gd name="T0" fmla="*/ 2147483647 w 43200"/>
              <a:gd name="T1" fmla="*/ 2147483647 h 29682"/>
              <a:gd name="T2" fmla="*/ 2147483647 w 43200"/>
              <a:gd name="T3" fmla="*/ 2147483647 h 29682"/>
              <a:gd name="T4" fmla="*/ 2147483647 w 43200"/>
              <a:gd name="T5" fmla="*/ 2147483647 h 29682"/>
              <a:gd name="T6" fmla="*/ 0 60000 65536"/>
              <a:gd name="T7" fmla="*/ 0 60000 65536"/>
              <a:gd name="T8" fmla="*/ 0 60000 65536"/>
              <a:gd name="T9" fmla="*/ 0 w 43200"/>
              <a:gd name="T10" fmla="*/ 0 h 29682"/>
              <a:gd name="T11" fmla="*/ 43200 w 43200"/>
              <a:gd name="T12" fmla="*/ 29682 h 296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9682" fill="none" extrusionOk="0">
                <a:moveTo>
                  <a:pt x="1568" y="29682"/>
                </a:moveTo>
                <a:cubicBezTo>
                  <a:pt x="532" y="27113"/>
                  <a:pt x="0" y="2436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9682" stroke="0" extrusionOk="0">
                <a:moveTo>
                  <a:pt x="1568" y="29682"/>
                </a:moveTo>
                <a:cubicBezTo>
                  <a:pt x="532" y="27113"/>
                  <a:pt x="0" y="2436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lnTo>
                  <a:pt x="1568" y="29682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50" name="Text Box 87"/>
          <p:cNvSpPr txBox="1">
            <a:spLocks noChangeArrowheads="1"/>
          </p:cNvSpPr>
          <p:nvPr/>
        </p:nvSpPr>
        <p:spPr bwMode="auto">
          <a:xfrm>
            <a:off x="6300788" y="3933825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x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4351" name="Text Box 87"/>
          <p:cNvSpPr txBox="1">
            <a:spLocks noChangeArrowheads="1"/>
          </p:cNvSpPr>
          <p:nvPr/>
        </p:nvSpPr>
        <p:spPr bwMode="auto">
          <a:xfrm>
            <a:off x="3779838" y="170021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44444E-6 C -0.00122 -0.01458 -0.00226 -0.02894 -0.00417 -0.04167 C -0.00608 -0.0544 -0.00851 -0.06505 -0.01111 -0.07593 C -0.01372 -0.08681 -0.01684 -0.09815 -0.02014 -0.10741 C -0.02344 -0.11667 -0.02639 -0.12315 -0.03056 -0.13148 C -0.03472 -0.13982 -0.04011 -0.15 -0.04514 -0.15741 C -0.05017 -0.16482 -0.05556 -0.16945 -0.06042 -0.17593 C -0.06528 -0.18241 -0.06858 -0.19005 -0.07431 -0.1963 C -0.08004 -0.20255 -0.0875 -0.20764 -0.09445 -0.21296 C -0.10139 -0.21829 -0.10781 -0.22431 -0.11597 -0.22871 C -0.12413 -0.2331 -0.1349 -0.23611 -0.14306 -0.23889 C -0.15122 -0.24167 -0.15677 -0.24375 -0.16458 -0.24537 C -0.1724 -0.24699 -0.18108 -0.24884 -0.18958 -0.24908 C -0.19809 -0.24931 -0.20642 -0.24838 -0.21528 -0.2463 C -0.22413 -0.24421 -0.23368 -0.24074 -0.24306 -0.23704 C -0.25243 -0.23333 -0.26215 -0.22986 -0.27153 -0.22408 C -0.2809 -0.21829 -0.29011 -0.21134 -0.29931 -0.20278 C -0.30851 -0.19421 -0.31858 -0.1831 -0.32639 -0.17315 C -0.3342 -0.1632 -0.33993 -0.15347 -0.34583 -0.14259 C -0.35174 -0.13171 -0.35781 -0.11829 -0.36181 -0.10833 C -0.3658 -0.09838 -0.36684 -0.09352 -0.36945 -0.08333 C -0.37205 -0.07315 -0.37535 -0.05787 -0.37708 -0.04722 C -0.37882 -0.03658 -0.37917 -0.02708 -0.37986 -0.01945 C -0.38056 -0.01181 -0.3809 -0.00648 -0.38125 -0.00093 " pathEditMode="relative" ptsTypes="aaaaaaaaaaaaaaaaaaaaaaaA">
                                      <p:cBhvr>
                                        <p:cTn id="6" dur="2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5" grpId="0" animBg="1"/>
      <p:bldP spid="55384" grpId="0"/>
      <p:bldP spid="297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Поворот точки вокруг начала координат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>
                <a:latin typeface="Arial" charset="0"/>
              </a:rPr>
              <a:t>Примеры.</a:t>
            </a:r>
            <a:endParaRPr lang="ru-RU" altLang="ru-RU" sz="2800" smtClean="0">
              <a:latin typeface="Arial" charset="0"/>
              <a:sym typeface="Symbol" pitchFamily="18" charset="2"/>
            </a:endParaRPr>
          </a:p>
        </p:txBody>
      </p:sp>
      <p:sp>
        <p:nvSpPr>
          <p:cNvPr id="1536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5846763" y="2362200"/>
          <a:ext cx="2684462" cy="113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8" name="Формула" r:id="rId4" imgW="926698" imgH="393529" progId="Equation.3">
                  <p:embed/>
                </p:oleObj>
              </mc:Choice>
              <mc:Fallback>
                <p:oleObj name="Формула" r:id="rId4" imgW="926698" imgH="393529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6763" y="2362200"/>
                        <a:ext cx="2684462" cy="1135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Text Box 3"/>
          <p:cNvSpPr txBox="1">
            <a:spLocks noChangeArrowheads="1"/>
          </p:cNvSpPr>
          <p:nvPr/>
        </p:nvSpPr>
        <p:spPr bwMode="auto">
          <a:xfrm>
            <a:off x="5867400" y="3573463"/>
            <a:ext cx="788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5367" name="Oval 6"/>
          <p:cNvSpPr>
            <a:spLocks noChangeArrowheads="1"/>
          </p:cNvSpPr>
          <p:nvPr/>
        </p:nvSpPr>
        <p:spPr bwMode="auto">
          <a:xfrm rot="-5400000">
            <a:off x="2411413" y="2205038"/>
            <a:ext cx="3484562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15368" name="Group 8"/>
          <p:cNvGrpSpPr>
            <a:grpSpLocks/>
          </p:cNvGrpSpPr>
          <p:nvPr/>
        </p:nvGrpSpPr>
        <p:grpSpPr bwMode="auto">
          <a:xfrm>
            <a:off x="3902075" y="3856038"/>
            <a:ext cx="406400" cy="447675"/>
            <a:chOff x="2458" y="2429"/>
            <a:chExt cx="256" cy="282"/>
          </a:xfrm>
        </p:grpSpPr>
        <p:sp>
          <p:nvSpPr>
            <p:cNvPr id="15376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15377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5868193" y="3860007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4211638" y="5734050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5371" name="Line 13"/>
          <p:cNvSpPr>
            <a:spLocks noChangeShapeType="1"/>
          </p:cNvSpPr>
          <p:nvPr/>
        </p:nvSpPr>
        <p:spPr bwMode="auto">
          <a:xfrm flipV="1">
            <a:off x="4173538" y="1846263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2" name="Line 14"/>
          <p:cNvSpPr>
            <a:spLocks noChangeShapeType="1"/>
          </p:cNvSpPr>
          <p:nvPr/>
        </p:nvSpPr>
        <p:spPr bwMode="auto">
          <a:xfrm>
            <a:off x="2124075" y="3898900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5" name="Arc 15"/>
          <p:cNvSpPr>
            <a:spLocks/>
          </p:cNvSpPr>
          <p:nvPr/>
        </p:nvSpPr>
        <p:spPr bwMode="auto">
          <a:xfrm rot="-10177529" flipH="1" flipV="1">
            <a:off x="3679825" y="3376613"/>
            <a:ext cx="1003300" cy="1009650"/>
          </a:xfrm>
          <a:custGeom>
            <a:avLst/>
            <a:gdLst>
              <a:gd name="T0" fmla="*/ 2147483647 w 43024"/>
              <a:gd name="T1" fmla="*/ 2147483647 h 43200"/>
              <a:gd name="T2" fmla="*/ 2147483647 w 43024"/>
              <a:gd name="T3" fmla="*/ 2147483647 h 43200"/>
              <a:gd name="T4" fmla="*/ 2147483647 w 43024"/>
              <a:gd name="T5" fmla="*/ 2147483647 h 43200"/>
              <a:gd name="T6" fmla="*/ 0 60000 65536"/>
              <a:gd name="T7" fmla="*/ 0 60000 65536"/>
              <a:gd name="T8" fmla="*/ 0 60000 65536"/>
              <a:gd name="T9" fmla="*/ 0 w 43024"/>
              <a:gd name="T10" fmla="*/ 0 h 43200"/>
              <a:gd name="T11" fmla="*/ 43024 w 43024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024" h="43200" fill="none" extrusionOk="0">
                <a:moveTo>
                  <a:pt x="25510" y="42842"/>
                </a:moveTo>
                <a:cubicBezTo>
                  <a:pt x="24220" y="43080"/>
                  <a:pt x="22911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2463" y="-1"/>
                  <a:pt x="41637" y="8068"/>
                  <a:pt x="43023" y="18844"/>
                </a:cubicBezTo>
              </a:path>
              <a:path w="43024" h="43200" stroke="0" extrusionOk="0">
                <a:moveTo>
                  <a:pt x="25510" y="42842"/>
                </a:moveTo>
                <a:cubicBezTo>
                  <a:pt x="24220" y="43080"/>
                  <a:pt x="22911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2463" y="-1"/>
                  <a:pt x="41637" y="8068"/>
                  <a:pt x="43023" y="18844"/>
                </a:cubicBezTo>
                <a:lnTo>
                  <a:pt x="21600" y="21600"/>
                </a:lnTo>
                <a:lnTo>
                  <a:pt x="25510" y="42842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4" name="Text Box 87"/>
          <p:cNvSpPr txBox="1">
            <a:spLocks noChangeArrowheads="1"/>
          </p:cNvSpPr>
          <p:nvPr/>
        </p:nvSpPr>
        <p:spPr bwMode="auto">
          <a:xfrm>
            <a:off x="6300788" y="3933825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x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5375" name="Text Box 87"/>
          <p:cNvSpPr txBox="1">
            <a:spLocks noChangeArrowheads="1"/>
          </p:cNvSpPr>
          <p:nvPr/>
        </p:nvSpPr>
        <p:spPr bwMode="auto">
          <a:xfrm>
            <a:off x="3779838" y="170021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023 C -0.00087 -0.01296 -0.00191 -0.02592 -0.00382 -0.03865 C -0.00573 -0.05139 -0.00764 -0.06412 -0.01111 -0.07615 C -0.01459 -0.08819 -0.02066 -0.10046 -0.02465 -0.11088 C -0.02865 -0.12129 -0.03125 -0.13078 -0.03507 -0.13865 C -0.03889 -0.14652 -0.04306 -0.15162 -0.04757 -0.1581 C -0.05209 -0.16458 -0.05747 -0.17129 -0.06215 -0.17754 C -0.06684 -0.18379 -0.07101 -0.19051 -0.0757 -0.1956 C -0.08038 -0.20069 -0.0842 -0.2037 -0.09028 -0.2081 C -0.09636 -0.2125 -0.10452 -0.2169 -0.11215 -0.22199 C -0.11979 -0.22708 -0.12778 -0.23472 -0.13611 -0.23865 C -0.14445 -0.24259 -0.15295 -0.24375 -0.16215 -0.2456 C -0.17136 -0.24745 -0.1816 -0.24977 -0.19132 -0.24977 C -0.20104 -0.24977 -0.21181 -0.24745 -0.22049 -0.2456 C -0.22917 -0.24375 -0.23507 -0.2419 -0.2434 -0.23865 C -0.25174 -0.23541 -0.26146 -0.23171 -0.27049 -0.22615 C -0.27952 -0.2206 -0.28959 -0.2125 -0.29757 -0.20532 C -0.30556 -0.19815 -0.31163 -0.1912 -0.3184 -0.1831 C -0.32518 -0.175 -0.33212 -0.16597 -0.3382 -0.15671 C -0.34427 -0.14745 -0.35018 -0.1375 -0.35486 -0.12754 C -0.35955 -0.11759 -0.36285 -0.1074 -0.36632 -0.09699 C -0.36979 -0.08657 -0.37344 -0.07523 -0.3757 -0.06504 C -0.37795 -0.05486 -0.37882 -0.04676 -0.37986 -0.03588 C -0.3809 -0.025 -0.3816 -0.01227 -0.38195 0.00023 C -0.38229 0.01273 -0.38281 0.02662 -0.38195 0.03912 C -0.38108 0.05162 -0.37917 0.06389 -0.37674 0.07523 C -0.37431 0.08658 -0.37084 0.09676 -0.36736 0.10718 C -0.36389 0.1176 -0.36077 0.12732 -0.3559 0.13773 C -0.35104 0.14815 -0.3441 0.16019 -0.3382 0.16968 C -0.33229 0.17917 -0.32674 0.18704 -0.32049 0.19468 C -0.31424 0.20232 -0.30747 0.20949 -0.3007 0.21551 C -0.29393 0.22153 -0.28663 0.22593 -0.27986 0.23079 C -0.27309 0.23565 -0.26806 0.24074 -0.26007 0.24468 C -0.25209 0.24861 -0.24202 0.25209 -0.23195 0.2544 C -0.22188 0.25672 -0.2066 0.25787 -0.19965 0.25857 C -0.19271 0.25926 -0.1915 0.2588 -0.19028 0.25857 " pathEditMode="relative" ptsTypes="aaaaaaaaaaaaaaaaaaaaaaaaaaaaaaaaaaaA">
                                      <p:cBhvr>
                                        <p:cTn id="6" dur="2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5" grpId="0" animBg="1"/>
      <p:bldP spid="55384" grpId="0"/>
      <p:bldP spid="307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Поворот точки вокруг начала координат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>
                <a:latin typeface="Arial" charset="0"/>
              </a:rPr>
              <a:t>Примеры.</a:t>
            </a:r>
            <a:endParaRPr lang="ru-RU" altLang="ru-RU" sz="2800" smtClean="0">
              <a:latin typeface="Arial" charset="0"/>
              <a:sym typeface="Symbol" pitchFamily="18" charset="2"/>
            </a:endParaRPr>
          </a:p>
        </p:txBody>
      </p:sp>
      <p:sp>
        <p:nvSpPr>
          <p:cNvPr id="16388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5903913" y="2624138"/>
          <a:ext cx="260985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2" name="Формула" r:id="rId4" imgW="901309" imgH="203112" progId="Equation.3">
                  <p:embed/>
                </p:oleObj>
              </mc:Choice>
              <mc:Fallback>
                <p:oleObj name="Формула" r:id="rId4" imgW="901309" imgH="203112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3913" y="2624138"/>
                        <a:ext cx="2609850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0" name="Text Box 3"/>
          <p:cNvSpPr txBox="1">
            <a:spLocks noChangeArrowheads="1"/>
          </p:cNvSpPr>
          <p:nvPr/>
        </p:nvSpPr>
        <p:spPr bwMode="auto">
          <a:xfrm>
            <a:off x="5867400" y="3573463"/>
            <a:ext cx="788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6391" name="Oval 6"/>
          <p:cNvSpPr>
            <a:spLocks noChangeArrowheads="1"/>
          </p:cNvSpPr>
          <p:nvPr/>
        </p:nvSpPr>
        <p:spPr bwMode="auto">
          <a:xfrm rot="-5400000">
            <a:off x="2411413" y="2205038"/>
            <a:ext cx="3484562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16392" name="Group 8"/>
          <p:cNvGrpSpPr>
            <a:grpSpLocks/>
          </p:cNvGrpSpPr>
          <p:nvPr/>
        </p:nvGrpSpPr>
        <p:grpSpPr bwMode="auto">
          <a:xfrm>
            <a:off x="3902075" y="3856038"/>
            <a:ext cx="406400" cy="447675"/>
            <a:chOff x="2458" y="2429"/>
            <a:chExt cx="256" cy="282"/>
          </a:xfrm>
        </p:grpSpPr>
        <p:sp>
          <p:nvSpPr>
            <p:cNvPr id="16400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16401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5868193" y="3860007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5940425" y="3933825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6395" name="Line 13"/>
          <p:cNvSpPr>
            <a:spLocks noChangeShapeType="1"/>
          </p:cNvSpPr>
          <p:nvPr/>
        </p:nvSpPr>
        <p:spPr bwMode="auto">
          <a:xfrm flipV="1">
            <a:off x="4173538" y="1846263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96" name="Line 14"/>
          <p:cNvSpPr>
            <a:spLocks noChangeShapeType="1"/>
          </p:cNvSpPr>
          <p:nvPr/>
        </p:nvSpPr>
        <p:spPr bwMode="auto">
          <a:xfrm>
            <a:off x="2124075" y="3898900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759" name="Arc 15"/>
          <p:cNvSpPr>
            <a:spLocks/>
          </p:cNvSpPr>
          <p:nvPr/>
        </p:nvSpPr>
        <p:spPr bwMode="auto">
          <a:xfrm rot="-10177529" flipH="1" flipV="1">
            <a:off x="3708400" y="3359150"/>
            <a:ext cx="1008063" cy="1009650"/>
          </a:xfrm>
          <a:custGeom>
            <a:avLst/>
            <a:gdLst>
              <a:gd name="T0" fmla="*/ 2147483647 w 43200"/>
              <a:gd name="T1" fmla="*/ 2147483647 h 43200"/>
              <a:gd name="T2" fmla="*/ 2147483647 w 43200"/>
              <a:gd name="T3" fmla="*/ 2147483647 h 43200"/>
              <a:gd name="T4" fmla="*/ 2147483647 w 43200"/>
              <a:gd name="T5" fmla="*/ 2147483647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43194" y="21110"/>
                </a:moveTo>
                <a:cubicBezTo>
                  <a:pt x="43198" y="21273"/>
                  <a:pt x="43200" y="21436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2463" y="-1"/>
                  <a:pt x="41637" y="8068"/>
                  <a:pt x="43023" y="18844"/>
                </a:cubicBezTo>
              </a:path>
              <a:path w="43200" h="43200" stroke="0" extrusionOk="0">
                <a:moveTo>
                  <a:pt x="43194" y="21110"/>
                </a:moveTo>
                <a:cubicBezTo>
                  <a:pt x="43198" y="21273"/>
                  <a:pt x="43200" y="21436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2463" y="-1"/>
                  <a:pt x="41637" y="8068"/>
                  <a:pt x="43023" y="18844"/>
                </a:cubicBezTo>
                <a:lnTo>
                  <a:pt x="21600" y="21600"/>
                </a:lnTo>
                <a:lnTo>
                  <a:pt x="43194" y="2111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8" name="Text Box 87"/>
          <p:cNvSpPr txBox="1">
            <a:spLocks noChangeArrowheads="1"/>
          </p:cNvSpPr>
          <p:nvPr/>
        </p:nvSpPr>
        <p:spPr bwMode="auto">
          <a:xfrm>
            <a:off x="6300788" y="3933825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x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6399" name="Text Box 87"/>
          <p:cNvSpPr txBox="1">
            <a:spLocks noChangeArrowheads="1"/>
          </p:cNvSpPr>
          <p:nvPr/>
        </p:nvSpPr>
        <p:spPr bwMode="auto">
          <a:xfrm>
            <a:off x="3779838" y="170021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7.40741E-6 C -0.00052 -0.01342 -0.00226 -0.02986 -0.00416 -0.04305 C -0.00607 -0.05624 -0.00833 -0.06805 -0.01146 -0.07916 C -0.01458 -0.09027 -0.01875 -0.09976 -0.02291 -0.10972 C -0.02708 -0.11967 -0.03107 -0.1287 -0.03646 -0.13888 C -0.04184 -0.14907 -0.04844 -0.16157 -0.05521 -0.17083 C -0.06198 -0.18009 -0.06892 -0.18657 -0.07708 -0.19444 C -0.08524 -0.20231 -0.09601 -0.21203 -0.10416 -0.21805 C -0.11232 -0.22407 -0.11875 -0.22708 -0.12604 -0.23055 C -0.13333 -0.23402 -0.14028 -0.23634 -0.14791 -0.23888 C -0.15555 -0.24143 -0.16458 -0.24467 -0.17187 -0.24583 C -0.17916 -0.24699 -0.18316 -0.24606 -0.19166 -0.24583 C -0.20017 -0.2456 -0.21319 -0.24606 -0.22291 -0.24444 C -0.23264 -0.24282 -0.23976 -0.24097 -0.25 -0.23611 C -0.26024 -0.23124 -0.27361 -0.22337 -0.28437 -0.21527 C -0.29514 -0.20717 -0.30607 -0.19722 -0.31458 -0.18749 C -0.32309 -0.17777 -0.32847 -0.16851 -0.33541 -0.15694 C -0.34236 -0.14536 -0.35017 -0.13217 -0.35625 -0.11805 C -0.36232 -0.10393 -0.36788 -0.08726 -0.37187 -0.07222 C -0.37587 -0.05717 -0.37864 -0.04097 -0.38021 -0.02777 C -0.38177 -0.01458 -0.38142 -0.00578 -0.38125 0.00695 C -0.38107 0.01968 -0.38055 0.03542 -0.37916 0.04862 C -0.37778 0.06181 -0.37569 0.07362 -0.37291 0.08612 C -0.37014 0.09862 -0.36666 0.11251 -0.3625 0.12362 C -0.35833 0.13473 -0.3533 0.14306 -0.34791 0.15278 C -0.34253 0.16251 -0.33663 0.17315 -0.33021 0.18195 C -0.32378 0.19075 -0.31719 0.19769 -0.30937 0.20556 C -0.30156 0.21343 -0.29201 0.22223 -0.28333 0.22917 C -0.27465 0.23612 -0.26597 0.24283 -0.25729 0.24723 C -0.24861 0.25163 -0.2401 0.25348 -0.23125 0.25556 C -0.22239 0.25764 -0.21232 0.25903 -0.20416 0.25973 C -0.19601 0.26042 -0.1908 0.25996 -0.18229 0.25973 C -0.17378 0.2595 -0.16302 0.26019 -0.15312 0.25834 C -0.14323 0.25649 -0.13107 0.25232 -0.12291 0.24862 C -0.11476 0.24491 -0.11163 0.24214 -0.10416 0.23612 C -0.0967 0.2301 -0.0868 0.22153 -0.07812 0.21251 C -0.06944 0.20348 -0.0592 0.19144 -0.05208 0.18195 C -0.04496 0.17246 -0.04114 0.1669 -0.03541 0.15556 C -0.02969 0.14422 -0.02257 0.12778 -0.01771 0.11389 C -0.01285 0.10001 -0.00903 0.08496 -0.00625 0.07223 C -0.00347 0.0595 -0.00226 0.04908 -0.00104 0.03751 C 0.00018 0.02593 0.00052 0.01343 -3.88889E-6 7.40741E-6 Z " pathEditMode="relative" ptsTypes="aaaaaaaaaaaaaaaaaaaaaaaaaaaaaaaaaaaaaaaaaa">
                                      <p:cBhvr>
                                        <p:cTn id="6" dur="2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5" grpId="0" animBg="1"/>
      <p:bldP spid="55384" grpId="0"/>
      <p:bldP spid="317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Поворот точки вокруг начала координат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/>
              <a:t>Примеры</a:t>
            </a:r>
            <a:endParaRPr lang="ru-RU" altLang="ru-RU" sz="2800" smtClean="0">
              <a:sym typeface="Symbol" pitchFamily="18" charset="2"/>
            </a:endParaRPr>
          </a:p>
        </p:txBody>
      </p:sp>
      <p:sp>
        <p:nvSpPr>
          <p:cNvPr id="1741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5867400" y="4797425"/>
          <a:ext cx="27940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6" name="Формула" r:id="rId4" imgW="965200" imgH="393700" progId="Equation.3">
                  <p:embed/>
                </p:oleObj>
              </mc:Choice>
              <mc:Fallback>
                <p:oleObj name="Формула" r:id="rId4" imgW="965200" imgH="3937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4797425"/>
                        <a:ext cx="279400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4" name="Text Box 3"/>
          <p:cNvSpPr txBox="1">
            <a:spLocks noChangeArrowheads="1"/>
          </p:cNvSpPr>
          <p:nvPr/>
        </p:nvSpPr>
        <p:spPr bwMode="auto">
          <a:xfrm>
            <a:off x="5867400" y="3573463"/>
            <a:ext cx="788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7415" name="Oval 6"/>
          <p:cNvSpPr>
            <a:spLocks noChangeArrowheads="1"/>
          </p:cNvSpPr>
          <p:nvPr/>
        </p:nvSpPr>
        <p:spPr bwMode="auto">
          <a:xfrm rot="-5400000">
            <a:off x="2411413" y="2205038"/>
            <a:ext cx="3484562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17416" name="Group 8"/>
          <p:cNvGrpSpPr>
            <a:grpSpLocks/>
          </p:cNvGrpSpPr>
          <p:nvPr/>
        </p:nvGrpSpPr>
        <p:grpSpPr bwMode="auto">
          <a:xfrm>
            <a:off x="3902075" y="3856038"/>
            <a:ext cx="406400" cy="447675"/>
            <a:chOff x="2458" y="2429"/>
            <a:chExt cx="256" cy="282"/>
          </a:xfrm>
        </p:grpSpPr>
        <p:sp>
          <p:nvSpPr>
            <p:cNvPr id="17424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17425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5868193" y="3860007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4284663" y="5734050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7419" name="Line 15"/>
          <p:cNvSpPr>
            <a:spLocks noChangeShapeType="1"/>
          </p:cNvSpPr>
          <p:nvPr/>
        </p:nvSpPr>
        <p:spPr bwMode="auto">
          <a:xfrm flipV="1">
            <a:off x="4173538" y="1846263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0" name="Line 16"/>
          <p:cNvSpPr>
            <a:spLocks noChangeShapeType="1"/>
          </p:cNvSpPr>
          <p:nvPr/>
        </p:nvSpPr>
        <p:spPr bwMode="auto">
          <a:xfrm>
            <a:off x="2124075" y="3898900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1" name="Text Box 87"/>
          <p:cNvSpPr txBox="1">
            <a:spLocks noChangeArrowheads="1"/>
          </p:cNvSpPr>
          <p:nvPr/>
        </p:nvSpPr>
        <p:spPr bwMode="auto">
          <a:xfrm>
            <a:off x="6300788" y="3933825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x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7422" name="Text Box 87"/>
          <p:cNvSpPr txBox="1">
            <a:spLocks noChangeArrowheads="1"/>
          </p:cNvSpPr>
          <p:nvPr/>
        </p:nvSpPr>
        <p:spPr bwMode="auto">
          <a:xfrm>
            <a:off x="3779838" y="170021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25620" name="Arc 20"/>
          <p:cNvSpPr>
            <a:spLocks/>
          </p:cNvSpPr>
          <p:nvPr/>
        </p:nvSpPr>
        <p:spPr bwMode="auto">
          <a:xfrm rot="10329751" flipH="1">
            <a:off x="4164013" y="3943350"/>
            <a:ext cx="625475" cy="504825"/>
          </a:xfrm>
          <a:custGeom>
            <a:avLst/>
            <a:gdLst>
              <a:gd name="T0" fmla="*/ 0 w 26755"/>
              <a:gd name="T1" fmla="*/ 2147483647 h 21600"/>
              <a:gd name="T2" fmla="*/ 2147483647 w 26755"/>
              <a:gd name="T3" fmla="*/ 2147483647 h 21600"/>
              <a:gd name="T4" fmla="*/ 2147483647 w 26755"/>
              <a:gd name="T5" fmla="*/ 2147483647 h 21600"/>
              <a:gd name="T6" fmla="*/ 0 60000 65536"/>
              <a:gd name="T7" fmla="*/ 0 60000 65536"/>
              <a:gd name="T8" fmla="*/ 0 60000 65536"/>
              <a:gd name="T9" fmla="*/ 0 w 26755"/>
              <a:gd name="T10" fmla="*/ 0 h 21600"/>
              <a:gd name="T11" fmla="*/ 26755 w 267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755" h="21600" fill="none" extrusionOk="0">
                <a:moveTo>
                  <a:pt x="0" y="624"/>
                </a:moveTo>
                <a:cubicBezTo>
                  <a:pt x="1687" y="209"/>
                  <a:pt x="3417" y="-1"/>
                  <a:pt x="5155" y="0"/>
                </a:cubicBezTo>
                <a:cubicBezTo>
                  <a:pt x="17084" y="0"/>
                  <a:pt x="26755" y="9670"/>
                  <a:pt x="26755" y="21600"/>
                </a:cubicBezTo>
              </a:path>
              <a:path w="26755" h="21600" stroke="0" extrusionOk="0">
                <a:moveTo>
                  <a:pt x="0" y="624"/>
                </a:moveTo>
                <a:cubicBezTo>
                  <a:pt x="1687" y="209"/>
                  <a:pt x="3417" y="-1"/>
                  <a:pt x="5155" y="0"/>
                </a:cubicBezTo>
                <a:cubicBezTo>
                  <a:pt x="17084" y="0"/>
                  <a:pt x="26755" y="9670"/>
                  <a:pt x="26755" y="21600"/>
                </a:cubicBezTo>
                <a:lnTo>
                  <a:pt x="5155" y="21600"/>
                </a:lnTo>
                <a:lnTo>
                  <a:pt x="0" y="624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7.40741E-6 C -0.00035 0.00903 -0.00053 0.01829 -0.00209 0.03195 C -0.00365 0.04561 -0.00643 0.06783 -0.00938 0.08195 C -0.01233 0.09607 -0.01511 0.1044 -0.0198 0.11667 C -0.02449 0.12894 -0.03195 0.14491 -0.03751 0.15556 C -0.04306 0.16621 -0.04653 0.17176 -0.05313 0.18056 C -0.05973 0.18936 -0.06962 0.20024 -0.07709 0.20834 C -0.08456 0.21644 -0.08907 0.22269 -0.09792 0.22917 C -0.10678 0.23565 -0.12049 0.24283 -0.13021 0.24723 C -0.13994 0.25163 -0.14775 0.25325 -0.15626 0.25556 C -0.16476 0.25788 -0.1757 0.26019 -0.18126 0.26112 C -0.18681 0.26204 -0.1882 0.26158 -0.18959 0.26112 " pathEditMode="relative" ptsTypes="aaaaaaaaaaaA">
                                      <p:cBhvr>
                                        <p:cTn id="6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5" grpId="0" animBg="1"/>
      <p:bldP spid="55384" grpId="0"/>
      <p:bldP spid="256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Поворот точки вокруг начала координат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>
                <a:latin typeface="Arial" charset="0"/>
              </a:rPr>
              <a:t>Примеры</a:t>
            </a:r>
            <a:endParaRPr lang="ru-RU" altLang="ru-RU" sz="2800" smtClean="0">
              <a:latin typeface="Arial" charset="0"/>
              <a:sym typeface="Symbol" pitchFamily="18" charset="2"/>
            </a:endParaRPr>
          </a:p>
        </p:txBody>
      </p:sp>
      <p:sp>
        <p:nvSpPr>
          <p:cNvPr id="18436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5724525" y="4868863"/>
          <a:ext cx="290512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0" name="Формула" r:id="rId4" imgW="1002865" imgH="203112" progId="Equation.3">
                  <p:embed/>
                </p:oleObj>
              </mc:Choice>
              <mc:Fallback>
                <p:oleObj name="Формула" r:id="rId4" imgW="1002865" imgH="203112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4868863"/>
                        <a:ext cx="2905125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8" name="Text Box 3"/>
          <p:cNvSpPr txBox="1">
            <a:spLocks noChangeArrowheads="1"/>
          </p:cNvSpPr>
          <p:nvPr/>
        </p:nvSpPr>
        <p:spPr bwMode="auto">
          <a:xfrm>
            <a:off x="5867400" y="3573463"/>
            <a:ext cx="788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8439" name="Oval 6"/>
          <p:cNvSpPr>
            <a:spLocks noChangeArrowheads="1"/>
          </p:cNvSpPr>
          <p:nvPr/>
        </p:nvSpPr>
        <p:spPr bwMode="auto">
          <a:xfrm rot="-5400000">
            <a:off x="2411413" y="2205038"/>
            <a:ext cx="3484562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18440" name="Group 8"/>
          <p:cNvGrpSpPr>
            <a:grpSpLocks/>
          </p:cNvGrpSpPr>
          <p:nvPr/>
        </p:nvGrpSpPr>
        <p:grpSpPr bwMode="auto">
          <a:xfrm>
            <a:off x="3902075" y="3856038"/>
            <a:ext cx="406400" cy="447675"/>
            <a:chOff x="2458" y="2429"/>
            <a:chExt cx="256" cy="282"/>
          </a:xfrm>
        </p:grpSpPr>
        <p:sp>
          <p:nvSpPr>
            <p:cNvPr id="18448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18449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5868193" y="3860007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1908175" y="3933825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8443" name="Line 13"/>
          <p:cNvSpPr>
            <a:spLocks noChangeShapeType="1"/>
          </p:cNvSpPr>
          <p:nvPr/>
        </p:nvSpPr>
        <p:spPr bwMode="auto">
          <a:xfrm flipV="1">
            <a:off x="4173538" y="1846263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4" name="Line 14"/>
          <p:cNvSpPr>
            <a:spLocks noChangeShapeType="1"/>
          </p:cNvSpPr>
          <p:nvPr/>
        </p:nvSpPr>
        <p:spPr bwMode="auto">
          <a:xfrm>
            <a:off x="2124075" y="3898900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5" name="Text Box 87"/>
          <p:cNvSpPr txBox="1">
            <a:spLocks noChangeArrowheads="1"/>
          </p:cNvSpPr>
          <p:nvPr/>
        </p:nvSpPr>
        <p:spPr bwMode="auto">
          <a:xfrm>
            <a:off x="6300788" y="3933825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x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8446" name="Text Box 87"/>
          <p:cNvSpPr txBox="1">
            <a:spLocks noChangeArrowheads="1"/>
          </p:cNvSpPr>
          <p:nvPr/>
        </p:nvSpPr>
        <p:spPr bwMode="auto">
          <a:xfrm>
            <a:off x="3779838" y="170021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32785" name="Arc 17"/>
          <p:cNvSpPr>
            <a:spLocks/>
          </p:cNvSpPr>
          <p:nvPr/>
        </p:nvSpPr>
        <p:spPr bwMode="auto">
          <a:xfrm rot="10829813" flipH="1">
            <a:off x="3635375" y="3933825"/>
            <a:ext cx="1009650" cy="504825"/>
          </a:xfrm>
          <a:custGeom>
            <a:avLst/>
            <a:gdLst>
              <a:gd name="T0" fmla="*/ 0 w 43196"/>
              <a:gd name="T1" fmla="*/ 2147483647 h 21600"/>
              <a:gd name="T2" fmla="*/ 2147483647 w 43196"/>
              <a:gd name="T3" fmla="*/ 2147483647 h 21600"/>
              <a:gd name="T4" fmla="*/ 2147483647 w 43196"/>
              <a:gd name="T5" fmla="*/ 2147483647 h 21600"/>
              <a:gd name="T6" fmla="*/ 0 60000 65536"/>
              <a:gd name="T7" fmla="*/ 0 60000 65536"/>
              <a:gd name="T8" fmla="*/ 0 60000 65536"/>
              <a:gd name="T9" fmla="*/ 0 w 43196"/>
              <a:gd name="T10" fmla="*/ 0 h 21600"/>
              <a:gd name="T11" fmla="*/ 43196 w 4319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6" h="21600" fill="none" extrusionOk="0">
                <a:moveTo>
                  <a:pt x="-1" y="21195"/>
                </a:moveTo>
                <a:cubicBezTo>
                  <a:pt x="219" y="9426"/>
                  <a:pt x="9824" y="-1"/>
                  <a:pt x="21596" y="0"/>
                </a:cubicBezTo>
                <a:cubicBezTo>
                  <a:pt x="33525" y="0"/>
                  <a:pt x="43196" y="9670"/>
                  <a:pt x="43196" y="21600"/>
                </a:cubicBezTo>
              </a:path>
              <a:path w="43196" h="21600" stroke="0" extrusionOk="0">
                <a:moveTo>
                  <a:pt x="-1" y="21195"/>
                </a:moveTo>
                <a:cubicBezTo>
                  <a:pt x="219" y="9426"/>
                  <a:pt x="9824" y="-1"/>
                  <a:pt x="21596" y="0"/>
                </a:cubicBezTo>
                <a:cubicBezTo>
                  <a:pt x="33525" y="0"/>
                  <a:pt x="43196" y="9670"/>
                  <a:pt x="43196" y="21600"/>
                </a:cubicBezTo>
                <a:lnTo>
                  <a:pt x="21596" y="21600"/>
                </a:lnTo>
                <a:lnTo>
                  <a:pt x="-1" y="21195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7.40741E-6 C -0.00174 0.01644 -0.0033 0.03288 -0.00521 0.04723 C -0.00712 0.06158 -0.00834 0.07339 -0.01146 0.08612 C -0.01459 0.09885 -0.01893 0.11089 -0.02396 0.12362 C -0.029 0.13635 -0.03507 0.15093 -0.04167 0.16251 C -0.04827 0.17408 -0.05625 0.1838 -0.06355 0.19306 C -0.07084 0.20232 -0.07639 0.21019 -0.08542 0.21806 C -0.09445 0.22593 -0.10764 0.2345 -0.11771 0.24028 C -0.12778 0.24607 -0.1375 0.25001 -0.14584 0.25278 C -0.15417 0.25556 -0.1606 0.25556 -0.16771 0.25695 C -0.17483 0.25834 -0.18073 0.26065 -0.18855 0.26112 C -0.19636 0.26158 -0.20573 0.26089 -0.21459 0.25973 C -0.22344 0.25857 -0.23334 0.25718 -0.24167 0.25417 C -0.25 0.25116 -0.25747 0.24538 -0.26459 0.24167 C -0.27171 0.23797 -0.27761 0.23704 -0.28438 0.23195 C -0.29115 0.22686 -0.29705 0.21968 -0.30521 0.21112 C -0.31337 0.20255 -0.32622 0.19028 -0.33334 0.18056 C -0.34046 0.17084 -0.34323 0.16181 -0.34792 0.15278 C -0.35261 0.14376 -0.35764 0.13542 -0.36146 0.12639 C -0.36528 0.11737 -0.36806 0.10834 -0.37084 0.09862 C -0.37362 0.08889 -0.37605 0.07987 -0.37813 0.06806 C -0.38021 0.05626 -0.38247 0.03913 -0.38334 0.02778 C -0.38421 0.01644 -0.38386 0.00811 -0.38334 7.40741E-6 " pathEditMode="relative" ptsTypes="aaaaaaaaaaaaaaaaaaaaaaA">
                                      <p:cBhvr>
                                        <p:cTn id="6" dur="2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5" grpId="0" animBg="1"/>
      <p:bldP spid="55384" grpId="0"/>
      <p:bldP spid="3278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Поворот точки вокруг начала координат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>
                <a:latin typeface="Arial" charset="0"/>
              </a:rPr>
              <a:t>Примеры.</a:t>
            </a:r>
            <a:endParaRPr lang="ru-RU" altLang="ru-RU" sz="2800" smtClean="0">
              <a:latin typeface="Arial" charset="0"/>
              <a:sym typeface="Symbol" pitchFamily="18" charset="2"/>
            </a:endParaRPr>
          </a:p>
        </p:txBody>
      </p:sp>
      <p:sp>
        <p:nvSpPr>
          <p:cNvPr id="1946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5867400" y="2420938"/>
          <a:ext cx="260985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5" name="Формула" r:id="rId4" imgW="901309" imgH="203112" progId="Equation.3">
                  <p:embed/>
                </p:oleObj>
              </mc:Choice>
              <mc:Fallback>
                <p:oleObj name="Формула" r:id="rId4" imgW="901309" imgH="203112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2420938"/>
                        <a:ext cx="2609850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2" name="Text Box 3"/>
          <p:cNvSpPr txBox="1">
            <a:spLocks noChangeArrowheads="1"/>
          </p:cNvSpPr>
          <p:nvPr/>
        </p:nvSpPr>
        <p:spPr bwMode="auto">
          <a:xfrm>
            <a:off x="5867400" y="3573463"/>
            <a:ext cx="788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9463" name="Oval 6"/>
          <p:cNvSpPr>
            <a:spLocks noChangeArrowheads="1"/>
          </p:cNvSpPr>
          <p:nvPr/>
        </p:nvSpPr>
        <p:spPr bwMode="auto">
          <a:xfrm rot="-5400000">
            <a:off x="2411413" y="2205038"/>
            <a:ext cx="3484562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19464" name="Group 8"/>
          <p:cNvGrpSpPr>
            <a:grpSpLocks/>
          </p:cNvGrpSpPr>
          <p:nvPr/>
        </p:nvGrpSpPr>
        <p:grpSpPr bwMode="auto">
          <a:xfrm>
            <a:off x="3902075" y="3856038"/>
            <a:ext cx="406400" cy="447675"/>
            <a:chOff x="2458" y="2429"/>
            <a:chExt cx="256" cy="282"/>
          </a:xfrm>
        </p:grpSpPr>
        <p:sp>
          <p:nvSpPr>
            <p:cNvPr id="19473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19474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5868193" y="3860007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1979613" y="3933825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9467" name="Line 13"/>
          <p:cNvSpPr>
            <a:spLocks noChangeShapeType="1"/>
          </p:cNvSpPr>
          <p:nvPr/>
        </p:nvSpPr>
        <p:spPr bwMode="auto">
          <a:xfrm flipV="1">
            <a:off x="4173538" y="1846263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68" name="Line 14"/>
          <p:cNvSpPr>
            <a:spLocks noChangeShapeType="1"/>
          </p:cNvSpPr>
          <p:nvPr/>
        </p:nvSpPr>
        <p:spPr bwMode="auto">
          <a:xfrm>
            <a:off x="2124075" y="3898900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69" name="Text Box 87"/>
          <p:cNvSpPr txBox="1">
            <a:spLocks noChangeArrowheads="1"/>
          </p:cNvSpPr>
          <p:nvPr/>
        </p:nvSpPr>
        <p:spPr bwMode="auto">
          <a:xfrm>
            <a:off x="6300788" y="3933825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x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9470" name="Text Box 87"/>
          <p:cNvSpPr txBox="1">
            <a:spLocks noChangeArrowheads="1"/>
          </p:cNvSpPr>
          <p:nvPr/>
        </p:nvSpPr>
        <p:spPr bwMode="auto">
          <a:xfrm>
            <a:off x="3779838" y="170021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33811" name="Freeform 19"/>
          <p:cNvSpPr>
            <a:spLocks/>
          </p:cNvSpPr>
          <p:nvPr/>
        </p:nvSpPr>
        <p:spPr bwMode="auto">
          <a:xfrm>
            <a:off x="3419475" y="3213100"/>
            <a:ext cx="1320800" cy="1152525"/>
          </a:xfrm>
          <a:custGeom>
            <a:avLst/>
            <a:gdLst>
              <a:gd name="T0" fmla="*/ 2147483647 w 832"/>
              <a:gd name="T1" fmla="*/ 2147483647 h 711"/>
              <a:gd name="T2" fmla="*/ 2147483647 w 832"/>
              <a:gd name="T3" fmla="*/ 2147483647 h 711"/>
              <a:gd name="T4" fmla="*/ 2147483647 w 832"/>
              <a:gd name="T5" fmla="*/ 2147483647 h 711"/>
              <a:gd name="T6" fmla="*/ 2147483647 w 832"/>
              <a:gd name="T7" fmla="*/ 2147483647 h 711"/>
              <a:gd name="T8" fmla="*/ 2147483647 w 832"/>
              <a:gd name="T9" fmla="*/ 2147483647 h 711"/>
              <a:gd name="T10" fmla="*/ 2147483647 w 832"/>
              <a:gd name="T11" fmla="*/ 2147483647 h 711"/>
              <a:gd name="T12" fmla="*/ 2147483647 w 832"/>
              <a:gd name="T13" fmla="*/ 2147483647 h 711"/>
              <a:gd name="T14" fmla="*/ 2147483647 w 832"/>
              <a:gd name="T15" fmla="*/ 2147483647 h 711"/>
              <a:gd name="T16" fmla="*/ 2147483647 w 832"/>
              <a:gd name="T17" fmla="*/ 2147483647 h 711"/>
              <a:gd name="T18" fmla="*/ 2147483647 w 832"/>
              <a:gd name="T19" fmla="*/ 2147483647 h 711"/>
              <a:gd name="T20" fmla="*/ 2147483647 w 832"/>
              <a:gd name="T21" fmla="*/ 2147483647 h 711"/>
              <a:gd name="T22" fmla="*/ 2147483647 w 832"/>
              <a:gd name="T23" fmla="*/ 2147483647 h 711"/>
              <a:gd name="T24" fmla="*/ 2147483647 w 832"/>
              <a:gd name="T25" fmla="*/ 2147483647 h 711"/>
              <a:gd name="T26" fmla="*/ 2147483647 w 832"/>
              <a:gd name="T27" fmla="*/ 2147483647 h 711"/>
              <a:gd name="T28" fmla="*/ 2147483647 w 832"/>
              <a:gd name="T29" fmla="*/ 2147483647 h 711"/>
              <a:gd name="T30" fmla="*/ 2147483647 w 832"/>
              <a:gd name="T31" fmla="*/ 2147483647 h 711"/>
              <a:gd name="T32" fmla="*/ 2147483647 w 832"/>
              <a:gd name="T33" fmla="*/ 2147483647 h 711"/>
              <a:gd name="T34" fmla="*/ 2147483647 w 832"/>
              <a:gd name="T35" fmla="*/ 2147483647 h 711"/>
              <a:gd name="T36" fmla="*/ 0 w 832"/>
              <a:gd name="T37" fmla="*/ 2147483647 h 71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832"/>
              <a:gd name="T58" fmla="*/ 0 h 711"/>
              <a:gd name="T59" fmla="*/ 832 w 832"/>
              <a:gd name="T60" fmla="*/ 711 h 71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832" h="711">
                <a:moveTo>
                  <a:pt x="681" y="431"/>
                </a:moveTo>
                <a:cubicBezTo>
                  <a:pt x="685" y="400"/>
                  <a:pt x="689" y="370"/>
                  <a:pt x="681" y="340"/>
                </a:cubicBezTo>
                <a:cubicBezTo>
                  <a:pt x="673" y="310"/>
                  <a:pt x="658" y="273"/>
                  <a:pt x="635" y="250"/>
                </a:cubicBezTo>
                <a:cubicBezTo>
                  <a:pt x="612" y="227"/>
                  <a:pt x="575" y="212"/>
                  <a:pt x="545" y="204"/>
                </a:cubicBezTo>
                <a:cubicBezTo>
                  <a:pt x="515" y="196"/>
                  <a:pt x="492" y="196"/>
                  <a:pt x="454" y="204"/>
                </a:cubicBezTo>
                <a:cubicBezTo>
                  <a:pt x="416" y="212"/>
                  <a:pt x="348" y="220"/>
                  <a:pt x="318" y="250"/>
                </a:cubicBezTo>
                <a:cubicBezTo>
                  <a:pt x="288" y="280"/>
                  <a:pt x="280" y="341"/>
                  <a:pt x="272" y="386"/>
                </a:cubicBezTo>
                <a:cubicBezTo>
                  <a:pt x="264" y="431"/>
                  <a:pt x="257" y="477"/>
                  <a:pt x="272" y="522"/>
                </a:cubicBezTo>
                <a:cubicBezTo>
                  <a:pt x="287" y="567"/>
                  <a:pt x="310" y="628"/>
                  <a:pt x="363" y="658"/>
                </a:cubicBezTo>
                <a:cubicBezTo>
                  <a:pt x="416" y="688"/>
                  <a:pt x="522" y="711"/>
                  <a:pt x="590" y="703"/>
                </a:cubicBezTo>
                <a:cubicBezTo>
                  <a:pt x="658" y="695"/>
                  <a:pt x="733" y="651"/>
                  <a:pt x="771" y="613"/>
                </a:cubicBezTo>
                <a:cubicBezTo>
                  <a:pt x="809" y="575"/>
                  <a:pt x="809" y="530"/>
                  <a:pt x="817" y="477"/>
                </a:cubicBezTo>
                <a:cubicBezTo>
                  <a:pt x="825" y="424"/>
                  <a:pt x="832" y="355"/>
                  <a:pt x="817" y="295"/>
                </a:cubicBezTo>
                <a:cubicBezTo>
                  <a:pt x="802" y="235"/>
                  <a:pt x="771" y="159"/>
                  <a:pt x="726" y="114"/>
                </a:cubicBezTo>
                <a:cubicBezTo>
                  <a:pt x="681" y="69"/>
                  <a:pt x="613" y="38"/>
                  <a:pt x="545" y="23"/>
                </a:cubicBezTo>
                <a:cubicBezTo>
                  <a:pt x="477" y="8"/>
                  <a:pt x="386" y="0"/>
                  <a:pt x="318" y="23"/>
                </a:cubicBezTo>
                <a:cubicBezTo>
                  <a:pt x="250" y="46"/>
                  <a:pt x="181" y="114"/>
                  <a:pt x="136" y="159"/>
                </a:cubicBezTo>
                <a:cubicBezTo>
                  <a:pt x="91" y="204"/>
                  <a:pt x="69" y="250"/>
                  <a:pt x="46" y="295"/>
                </a:cubicBezTo>
                <a:cubicBezTo>
                  <a:pt x="23" y="340"/>
                  <a:pt x="11" y="385"/>
                  <a:pt x="0" y="431"/>
                </a:cubicBezTo>
              </a:path>
            </a:pathLst>
          </a:custGeom>
          <a:noFill/>
          <a:ln w="12700">
            <a:solidFill>
              <a:srgbClr val="FF0066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4" name="Object 20"/>
          <p:cNvGraphicFramePr>
            <a:graphicFrameLocks noChangeAspect="1"/>
          </p:cNvGraphicFramePr>
          <p:nvPr/>
        </p:nvGraphicFramePr>
        <p:xfrm>
          <a:off x="6227763" y="4652963"/>
          <a:ext cx="2058987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6" name="Формула" r:id="rId6" imgW="710891" imgH="177723" progId="Equation.3">
                  <p:embed/>
                </p:oleObj>
              </mc:Choice>
              <mc:Fallback>
                <p:oleObj name="Формула" r:id="rId6" imgW="710891" imgH="177723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4652963"/>
                        <a:ext cx="2058987" cy="512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5.18519E-6 C -0.00035 -0.01226 -0.00052 -0.0243 -0.00312 -0.03888 C -0.00573 -0.05346 -0.01146 -0.07407 -0.01562 -0.08749 C -0.01979 -0.10092 -0.02361 -0.10925 -0.02812 -0.11944 C -0.03264 -0.12962 -0.03732 -0.13958 -0.04271 -0.1486 C -0.04809 -0.15763 -0.05208 -0.16365 -0.06041 -0.1736 C -0.06875 -0.18356 -0.08333 -0.19976 -0.09271 -0.20833 C -0.10208 -0.21689 -0.10764 -0.22013 -0.11666 -0.22499 C -0.12569 -0.22985 -0.13576 -0.23425 -0.14687 -0.23749 C -0.15798 -0.24073 -0.17153 -0.24374 -0.18333 -0.24444 C -0.19514 -0.24513 -0.20451 -0.24444 -0.21771 -0.24166 C -0.2309 -0.23888 -0.24739 -0.23633 -0.2625 -0.22777 C -0.2776 -0.21921 -0.29618 -0.20254 -0.30833 -0.19027 C -0.32048 -0.178 -0.32639 -0.16967 -0.33541 -0.15416 C -0.34444 -0.13865 -0.35555 -0.1155 -0.3625 -0.09721 C -0.36944 -0.07893 -0.37396 -0.0611 -0.37708 -0.04444 C -0.38021 -0.02777 -0.38142 -0.01666 -0.38125 0.00279 C -0.38107 0.02223 -0.37934 0.05163 -0.37604 0.07223 C -0.37274 0.09283 -0.36771 0.10996 -0.36146 0.1264 C -0.35521 0.14283 -0.34739 0.15672 -0.33854 0.17084 C -0.32969 0.18496 -0.3184 0.20024 -0.30833 0.21112 C -0.29826 0.222 -0.28941 0.22871 -0.27812 0.23612 C -0.26684 0.24353 -0.25364 0.25093 -0.24062 0.25556 C -0.2276 0.26019 -0.21423 0.26274 -0.2 0.2639 C -0.18576 0.26505 -0.16805 0.26505 -0.15521 0.26251 C -0.14236 0.25996 -0.13298 0.25417 -0.12291 0.24862 C -0.11285 0.24306 -0.10503 0.23728 -0.09479 0.22917 C -0.08455 0.22107 -0.07083 0.21089 -0.06146 0.20001 C -0.05208 0.18913 -0.04618 0.17802 -0.03854 0.1639 C -0.0309 0.14978 -0.02135 0.13218 -0.01562 0.11529 C -0.00989 0.09839 -0.00677 0.07593 -0.00416 0.06251 C -0.00156 0.04908 -0.00035 0.0514 -3.88889E-6 0.03473 C 0.00035 0.01806 0.0007 -0.0162 -0.00208 -0.03749 C -0.00486 -0.05879 -0.01041 -0.07546 -0.01666 -0.09305 C -0.02291 -0.11064 -0.03125 -0.128 -0.03958 -0.14305 C -0.04791 -0.15809 -0.05833 -0.1736 -0.06666 -0.18333 C -0.075 -0.19305 -0.08107 -0.19444 -0.08958 -0.20138 C -0.09809 -0.20833 -0.10677 -0.21921 -0.11771 -0.22499 C -0.12864 -0.23078 -0.14323 -0.23309 -0.15521 -0.2361 C -0.16719 -0.23911 -0.17587 -0.24282 -0.18958 -0.24305 C -0.2033 -0.24328 -0.22205 -0.24235 -0.2375 -0.23749 C -0.25295 -0.23263 -0.26823 -0.2243 -0.28229 -0.21388 C -0.29635 -0.20346 -0.31059 -0.18934 -0.32187 -0.17499 C -0.33316 -0.16064 -0.34149 -0.14583 -0.35 -0.12777 C -0.35851 -0.10971 -0.36805 -0.08495 -0.37291 -0.06666 C -0.37778 -0.04837 -0.37778 -0.02939 -0.37916 -0.01805 C -0.38055 -0.00671 -0.38107 -0.00184 -0.38125 0.0014 " pathEditMode="relative" ptsTypes="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5" grpId="0" animBg="1"/>
      <p:bldP spid="55384" grpId="0"/>
      <p:bldP spid="338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Поворот точки вокруг начала координат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432117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mtClean="0"/>
              <a:t>Каждому числу </a:t>
            </a:r>
            <a:r>
              <a:rPr lang="ru-RU" altLang="ru-RU" smtClean="0">
                <a:sym typeface="Symbol" pitchFamily="18" charset="2"/>
              </a:rPr>
              <a:t></a:t>
            </a:r>
            <a:r>
              <a:rPr lang="en-US" altLang="ru-RU" smtClean="0">
                <a:sym typeface="Symbol" pitchFamily="18" charset="2"/>
              </a:rPr>
              <a:t>R</a:t>
            </a:r>
            <a:r>
              <a:rPr lang="ru-RU" altLang="ru-RU" smtClean="0">
                <a:sym typeface="Symbol" pitchFamily="18" charset="2"/>
              </a:rPr>
              <a:t> соответствует единственная точка единичной окружности, получаемая поворотом точки Р(1,0) на угол </a:t>
            </a:r>
            <a:r>
              <a:rPr lang="ru-RU" altLang="ru-RU" smtClean="0"/>
              <a:t> </a:t>
            </a:r>
            <a:r>
              <a:rPr lang="ru-RU" altLang="ru-RU" smtClean="0">
                <a:sym typeface="Symbol" pitchFamily="18" charset="2"/>
              </a:rPr>
              <a:t> радиан.</a:t>
            </a:r>
            <a:endParaRPr lang="ru-RU" altLang="ru-RU" smtClean="0"/>
          </a:p>
          <a:p>
            <a:pPr marL="0" indent="363538" eaLnBrk="1" hangingPunct="1">
              <a:buFontTx/>
              <a:buNone/>
            </a:pPr>
            <a:r>
              <a:rPr lang="ru-RU" altLang="ru-RU" smtClean="0"/>
              <a:t>Каждой точке М </a:t>
            </a:r>
            <a:r>
              <a:rPr lang="ru-RU" altLang="ru-RU" smtClean="0">
                <a:sym typeface="Symbol" pitchFamily="18" charset="2"/>
              </a:rPr>
              <a:t>единичной окружности</a:t>
            </a:r>
            <a:r>
              <a:rPr lang="ru-RU" altLang="ru-RU" smtClean="0"/>
              <a:t> </a:t>
            </a:r>
            <a:r>
              <a:rPr lang="ru-RU" altLang="ru-RU" smtClean="0">
                <a:sym typeface="Symbol" pitchFamily="18" charset="2"/>
              </a:rPr>
              <a:t>соответствует бесконечное множество действительных чисел +2</a:t>
            </a:r>
            <a:r>
              <a:rPr lang="en-US" altLang="ru-RU" smtClean="0">
                <a:sym typeface="Symbol" pitchFamily="18" charset="2"/>
              </a:rPr>
              <a:t>k, k</a:t>
            </a:r>
            <a:r>
              <a:rPr lang="ru-RU" altLang="ru-RU" smtClean="0">
                <a:sym typeface="Symbol" pitchFamily="18" charset="2"/>
              </a:rPr>
              <a:t></a:t>
            </a:r>
            <a:r>
              <a:rPr lang="en-US" altLang="ru-RU" smtClean="0">
                <a:sym typeface="Symbol" pitchFamily="18" charset="2"/>
              </a:rPr>
              <a:t>Z</a:t>
            </a:r>
            <a:r>
              <a:rPr lang="ru-RU" altLang="ru-RU" smtClean="0">
                <a:sym typeface="Symbol" pitchFamily="18" charset="2"/>
              </a:rPr>
              <a:t>, задающих поворот точки Р(1,0) в точку М .</a:t>
            </a:r>
          </a:p>
        </p:txBody>
      </p:sp>
      <p:sp>
        <p:nvSpPr>
          <p:cNvPr id="20484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Содержание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484313"/>
            <a:ext cx="8229600" cy="52308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hlinkClick r:id="rId2" action="ppaction://hlinksldjump"/>
              </a:rPr>
              <a:t>Радианная мера угла</a:t>
            </a:r>
            <a:endParaRPr lang="ru-RU" sz="23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hlinkClick r:id="rId3" action="ppaction://hlinksldjump"/>
              </a:rPr>
              <a:t>Поворот точки вокруг начала координат</a:t>
            </a:r>
            <a:endParaRPr lang="ru-RU" sz="23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hlinkClick r:id="rId4" action="ppaction://hlinksldjump"/>
              </a:rPr>
              <a:t>Определение синуса, косинуса и тангенса угла</a:t>
            </a:r>
            <a:endParaRPr lang="ru-RU" sz="23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hlinkClick r:id="rId5" action="ppaction://hlinksldjump"/>
              </a:rPr>
              <a:t>Знаки синуса, косинуса и тангенса</a:t>
            </a:r>
            <a:endParaRPr lang="ru-RU" sz="23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hlinkClick r:id="rId6" action="ppaction://hlinksldjump"/>
              </a:rPr>
              <a:t>Зависимость между синусом, косинусом и тангенсом одного и того же угла</a:t>
            </a:r>
            <a:endParaRPr lang="ru-RU" sz="23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hlinkClick r:id="rId7" action="ppaction://hlinksldjump"/>
              </a:rPr>
              <a:t>Тригонометрические тождества</a:t>
            </a:r>
            <a:endParaRPr lang="ru-RU" sz="23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hlinkClick r:id="rId8" action="ppaction://hlinksldjump"/>
              </a:rPr>
              <a:t>Синус, косинус и тангенс углов </a:t>
            </a: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Symbol" pitchFamily="18" charset="2"/>
                <a:hlinkClick r:id="rId8" action="ppaction://hlinksldjump"/>
              </a:rPr>
              <a:t></a:t>
            </a: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hlinkClick r:id="rId8" action="ppaction://hlinksldjump"/>
              </a:rPr>
              <a:t> и -</a:t>
            </a: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Symbol" pitchFamily="18" charset="2"/>
                <a:hlinkClick r:id="rId8" action="ppaction://hlinksldjump"/>
              </a:rPr>
              <a:t></a:t>
            </a:r>
            <a:endParaRPr lang="ru-RU" sz="23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sym typeface="Symbol" pitchFamily="18" charset="2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Symbol" pitchFamily="18" charset="2"/>
                <a:hlinkClick r:id="rId9" action="ppaction://hlinksldjump"/>
              </a:rPr>
              <a:t>Формулы сложения</a:t>
            </a:r>
            <a:endParaRPr lang="ru-RU" sz="23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sym typeface="Symbol" pitchFamily="18" charset="2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Symbol" pitchFamily="18" charset="2"/>
                <a:hlinkClick r:id="rId10" action="ppaction://hlinksldjump"/>
              </a:rPr>
              <a:t>Синус, косинус и тангенс двойного угла</a:t>
            </a:r>
            <a:endParaRPr lang="ru-RU" sz="23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sym typeface="Symbol" pitchFamily="18" charset="2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Symbol" pitchFamily="18" charset="2"/>
                <a:hlinkClick r:id="rId11" action="ppaction://hlinksldjump"/>
              </a:rPr>
              <a:t>Синус, косинус и тангенс половинного угла</a:t>
            </a:r>
            <a:endParaRPr lang="ru-RU" sz="23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sym typeface="Symbol" pitchFamily="18" charset="2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Symbol" pitchFamily="18" charset="2"/>
                <a:hlinkClick r:id="rId12" action="ppaction://hlinksldjump"/>
              </a:rPr>
              <a:t>Формулы приведения</a:t>
            </a:r>
            <a:endParaRPr lang="ru-RU" sz="23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sym typeface="Symbol" pitchFamily="18" charset="2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Symbol" pitchFamily="18" charset="2"/>
                <a:hlinkClick r:id="rId13" action="ppaction://hlinksldjump"/>
              </a:rPr>
              <a:t>Сумма и разность синусов, сумма и разность косинусов</a:t>
            </a:r>
            <a:endParaRPr lang="ru-RU" sz="23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sym typeface="Symbol" pitchFamily="18" charset="2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Symbol" pitchFamily="18" charset="2"/>
                <a:hlinkClick r:id="rId14" action="ppaction://hlinksldjump"/>
              </a:rPr>
              <a:t>Преобразование произведения в сумму или разность</a:t>
            </a:r>
            <a:endParaRPr lang="ru-RU" sz="23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sym typeface="Symbol" pitchFamily="18" charset="2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3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Symbol" pitchFamily="18" charset="2"/>
                <a:hlinkClick r:id="rId15" action="ppaction://hlinksldjump"/>
              </a:rPr>
              <a:t>Подготовка к контрольной работе</a:t>
            </a:r>
            <a:endParaRPr lang="ru-RU" sz="23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Поворот точки вокруг начала координат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1800225"/>
          </a:xfrm>
        </p:spPr>
        <p:txBody>
          <a:bodyPr/>
          <a:lstStyle/>
          <a:p>
            <a:pPr marL="0" indent="363538" eaLnBrk="1" hangingPunct="1">
              <a:lnSpc>
                <a:spcPct val="90000"/>
              </a:lnSpc>
              <a:buFontTx/>
              <a:buNone/>
            </a:pPr>
            <a:r>
              <a:rPr lang="ru-RU" altLang="ru-RU" sz="2800" smtClean="0"/>
              <a:t>Задача 1.</a:t>
            </a:r>
          </a:p>
          <a:p>
            <a:pPr marL="0" indent="363538" eaLnBrk="1" hangingPunct="1">
              <a:lnSpc>
                <a:spcPct val="90000"/>
              </a:lnSpc>
              <a:buFontTx/>
              <a:buNone/>
            </a:pPr>
            <a:r>
              <a:rPr lang="ru-RU" altLang="ru-RU" sz="2800" smtClean="0"/>
              <a:t>Найти координаты точки, полученной поворотом точки Р(1,0) на угол 7</a:t>
            </a:r>
            <a:r>
              <a:rPr lang="ru-RU" altLang="ru-RU" sz="2800" smtClean="0">
                <a:sym typeface="Symbol" pitchFamily="18" charset="2"/>
              </a:rPr>
              <a:t>/2, -5 .</a:t>
            </a:r>
          </a:p>
          <a:p>
            <a:pPr marL="0" indent="363538" eaLnBrk="1" hangingPunct="1">
              <a:lnSpc>
                <a:spcPct val="90000"/>
              </a:lnSpc>
              <a:buFontTx/>
              <a:buNone/>
            </a:pPr>
            <a:r>
              <a:rPr lang="ru-RU" altLang="ru-RU" sz="2800" smtClean="0">
                <a:sym typeface="Symbol" pitchFamily="18" charset="2"/>
              </a:rPr>
              <a:t>Решение:</a:t>
            </a:r>
          </a:p>
        </p:txBody>
      </p:sp>
      <p:sp>
        <p:nvSpPr>
          <p:cNvPr id="21508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827088" y="3284538"/>
          <a:ext cx="26098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name="Формула" r:id="rId4" imgW="901309" imgH="393529" progId="Equation.3">
                  <p:embed/>
                </p:oleObj>
              </mc:Choice>
              <mc:Fallback>
                <p:oleObj name="Формула" r:id="rId4" imgW="901309" imgH="393529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3284538"/>
                        <a:ext cx="26098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55650" y="5445125"/>
            <a:ext cx="46085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ru-RU" altLang="ru-RU" sz="2800" b="0"/>
              <a:t>Ответ: (0,-1), (-1,0)</a:t>
            </a:r>
            <a:endParaRPr lang="ru-RU" altLang="ru-RU" sz="2800" b="0">
              <a:sym typeface="Symbol" pitchFamily="18" charset="2"/>
            </a:endParaRPr>
          </a:p>
        </p:txBody>
      </p:sp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755650" y="4365625"/>
          <a:ext cx="6985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6" name="Формула" r:id="rId6" imgW="241195" imgH="393529" progId="Equation.3">
                  <p:embed/>
                </p:oleObj>
              </mc:Choice>
              <mc:Fallback>
                <p:oleObj name="Формула" r:id="rId6" imgW="241195" imgH="393529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4365625"/>
                        <a:ext cx="69850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3"/>
          <p:cNvGraphicFramePr>
            <a:graphicFrameLocks noChangeAspect="1"/>
          </p:cNvGraphicFramePr>
          <p:nvPr/>
        </p:nvGraphicFramePr>
        <p:xfrm>
          <a:off x="1547813" y="4652963"/>
          <a:ext cx="117475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7" name="Формула" r:id="rId8" imgW="406048" imgH="203024" progId="Equation.3">
                  <p:embed/>
                </p:oleObj>
              </mc:Choice>
              <mc:Fallback>
                <p:oleObj name="Формула" r:id="rId8" imgW="406048" imgH="203024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4652963"/>
                        <a:ext cx="117475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4"/>
          <p:cNvGraphicFramePr>
            <a:graphicFrameLocks noChangeAspect="1"/>
          </p:cNvGraphicFramePr>
          <p:nvPr/>
        </p:nvGraphicFramePr>
        <p:xfrm>
          <a:off x="4284663" y="3429000"/>
          <a:ext cx="2830512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8" name="Формула" r:id="rId10" imgW="977476" imgH="177723" progId="Equation.3">
                  <p:embed/>
                </p:oleObj>
              </mc:Choice>
              <mc:Fallback>
                <p:oleObj name="Формула" r:id="rId10" imgW="977476" imgH="177723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3429000"/>
                        <a:ext cx="2830512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"/>
          <p:cNvGraphicFramePr>
            <a:graphicFrameLocks noChangeAspect="1"/>
          </p:cNvGraphicFramePr>
          <p:nvPr/>
        </p:nvGraphicFramePr>
        <p:xfrm>
          <a:off x="4500563" y="4508500"/>
          <a:ext cx="1984375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" name="Формула" r:id="rId12" imgW="685800" imgH="228600" progId="Equation.3">
                  <p:embed/>
                </p:oleObj>
              </mc:Choice>
              <mc:Fallback>
                <p:oleObj name="Формула" r:id="rId12" imgW="68580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4508500"/>
                        <a:ext cx="1984375" cy="658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Поворот точки вокруг начала координат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1296987"/>
          </a:xfrm>
        </p:spPr>
        <p:txBody>
          <a:bodyPr/>
          <a:lstStyle/>
          <a:p>
            <a:pPr marL="0" indent="363538" eaLnBrk="1" hangingPunct="1">
              <a:lnSpc>
                <a:spcPct val="90000"/>
              </a:lnSpc>
              <a:buFontTx/>
              <a:buNone/>
            </a:pPr>
            <a:r>
              <a:rPr lang="ru-RU" altLang="ru-RU" sz="2400" smtClean="0"/>
              <a:t>Задача 2. Найти все углы, на которые нужно повернуть точку Р(1,0) чтобы получить точку М(0,5; </a:t>
            </a:r>
            <a:r>
              <a:rPr lang="ru-RU" altLang="ru-RU" sz="2400" smtClean="0">
                <a:sym typeface="Symbol" pitchFamily="18" charset="2"/>
              </a:rPr>
              <a:t>3/2</a:t>
            </a:r>
            <a:r>
              <a:rPr lang="ru-RU" altLang="ru-RU" sz="2400" smtClean="0"/>
              <a:t>)</a:t>
            </a:r>
            <a:r>
              <a:rPr lang="ru-RU" altLang="ru-RU" sz="2400" smtClean="0">
                <a:sym typeface="Symbol" pitchFamily="18" charset="2"/>
              </a:rPr>
              <a:t>.</a:t>
            </a:r>
          </a:p>
          <a:p>
            <a:pPr marL="0" indent="363538" eaLnBrk="1" hangingPunct="1">
              <a:lnSpc>
                <a:spcPct val="90000"/>
              </a:lnSpc>
              <a:buFontTx/>
              <a:buNone/>
            </a:pPr>
            <a:r>
              <a:rPr lang="ru-RU" altLang="ru-RU" sz="2400" smtClean="0">
                <a:sym typeface="Symbol" pitchFamily="18" charset="2"/>
              </a:rPr>
              <a:t>Решение:</a:t>
            </a:r>
          </a:p>
        </p:txBody>
      </p:sp>
      <p:sp>
        <p:nvSpPr>
          <p:cNvPr id="2253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6227763" y="2781300"/>
          <a:ext cx="26860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1" name="Формула" r:id="rId4" imgW="926698" imgH="393529" progId="Equation.3">
                  <p:embed/>
                </p:oleObj>
              </mc:Choice>
              <mc:Fallback>
                <p:oleObj name="Формула" r:id="rId4" imgW="926698" imgH="393529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2781300"/>
                        <a:ext cx="26860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5651500" y="5075238"/>
            <a:ext cx="3311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000099"/>
                </a:solidFill>
                <a:latin typeface="Bookman Old Style" pitchFamily="18" charset="0"/>
              </a:rPr>
              <a:t>№420 – 423(неч)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5076825" y="5651500"/>
            <a:ext cx="388778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ДЗ: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§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22, №420 – 423, 426, 428(чет)</a:t>
            </a:r>
            <a:endParaRPr lang="en-US" altLang="ru-RU" sz="2800" b="0">
              <a:solidFill>
                <a:srgbClr val="FF0066"/>
              </a:solidFill>
              <a:latin typeface="Bookman Old Style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787900" y="3068638"/>
            <a:ext cx="21605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ru-RU" altLang="ru-RU" sz="2800" b="0"/>
              <a:t>Ответ: </a:t>
            </a:r>
            <a:endParaRPr lang="ru-RU" altLang="ru-RU" sz="2800" b="0">
              <a:sym typeface="Symbol" pitchFamily="18" charset="2"/>
            </a:endParaRPr>
          </a:p>
        </p:txBody>
      </p:sp>
      <p:sp>
        <p:nvSpPr>
          <p:cNvPr id="36875" name="Text Box 3"/>
          <p:cNvSpPr txBox="1">
            <a:spLocks noChangeArrowheads="1"/>
          </p:cNvSpPr>
          <p:nvPr/>
        </p:nvSpPr>
        <p:spPr bwMode="auto">
          <a:xfrm>
            <a:off x="4570413" y="4221163"/>
            <a:ext cx="8651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36876" name="Oval 6"/>
          <p:cNvSpPr>
            <a:spLocks noChangeArrowheads="1"/>
          </p:cNvSpPr>
          <p:nvPr/>
        </p:nvSpPr>
        <p:spPr bwMode="auto">
          <a:xfrm rot="-5400000">
            <a:off x="1581150" y="3094038"/>
            <a:ext cx="3024187" cy="3024188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2855913" y="4579938"/>
            <a:ext cx="352425" cy="438150"/>
            <a:chOff x="2458" y="2429"/>
            <a:chExt cx="256" cy="318"/>
          </a:xfrm>
        </p:grpSpPr>
        <p:sp>
          <p:nvSpPr>
            <p:cNvPr id="22549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22550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3791744" y="3229769"/>
            <a:ext cx="76200" cy="7778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3130550" y="3284538"/>
            <a:ext cx="687388" cy="127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3851275" y="285273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 flipV="1">
            <a:off x="3092450" y="2565400"/>
            <a:ext cx="0" cy="41036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884" name="Line 20"/>
          <p:cNvSpPr>
            <a:spLocks noChangeShapeType="1"/>
          </p:cNvSpPr>
          <p:nvPr/>
        </p:nvSpPr>
        <p:spPr bwMode="auto">
          <a:xfrm>
            <a:off x="1042988" y="4618038"/>
            <a:ext cx="3781425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885" name="Arc 21"/>
          <p:cNvSpPr>
            <a:spLocks/>
          </p:cNvSpPr>
          <p:nvPr/>
        </p:nvSpPr>
        <p:spPr bwMode="auto">
          <a:xfrm rot="-8770163" flipH="1" flipV="1">
            <a:off x="3203575" y="4219575"/>
            <a:ext cx="458788" cy="450850"/>
          </a:xfrm>
          <a:custGeom>
            <a:avLst/>
            <a:gdLst>
              <a:gd name="T0" fmla="*/ 0 w 22038"/>
              <a:gd name="T1" fmla="*/ 2147483647 h 21600"/>
              <a:gd name="T2" fmla="*/ 2147483647 w 22038"/>
              <a:gd name="T3" fmla="*/ 2147483647 h 21600"/>
              <a:gd name="T4" fmla="*/ 2147483647 w 22038"/>
              <a:gd name="T5" fmla="*/ 2147483647 h 21600"/>
              <a:gd name="T6" fmla="*/ 0 60000 65536"/>
              <a:gd name="T7" fmla="*/ 0 60000 65536"/>
              <a:gd name="T8" fmla="*/ 0 60000 65536"/>
              <a:gd name="T9" fmla="*/ 0 w 22038"/>
              <a:gd name="T10" fmla="*/ 0 h 21600"/>
              <a:gd name="T11" fmla="*/ 22038 w 2203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038" h="21600" fill="none" extrusionOk="0">
                <a:moveTo>
                  <a:pt x="0" y="132"/>
                </a:moveTo>
                <a:cubicBezTo>
                  <a:pt x="792" y="44"/>
                  <a:pt x="1588" y="-1"/>
                  <a:pt x="2386" y="0"/>
                </a:cubicBezTo>
                <a:cubicBezTo>
                  <a:pt x="10845" y="0"/>
                  <a:pt x="18527" y="4938"/>
                  <a:pt x="22038" y="12635"/>
                </a:cubicBezTo>
              </a:path>
              <a:path w="22038" h="21600" stroke="0" extrusionOk="0">
                <a:moveTo>
                  <a:pt x="0" y="132"/>
                </a:moveTo>
                <a:cubicBezTo>
                  <a:pt x="792" y="44"/>
                  <a:pt x="1588" y="-1"/>
                  <a:pt x="2386" y="0"/>
                </a:cubicBezTo>
                <a:cubicBezTo>
                  <a:pt x="10845" y="0"/>
                  <a:pt x="18527" y="4938"/>
                  <a:pt x="22038" y="12635"/>
                </a:cubicBezTo>
                <a:lnTo>
                  <a:pt x="2386" y="21600"/>
                </a:lnTo>
                <a:lnTo>
                  <a:pt x="0" y="132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5383" name="Text Box 87"/>
          <p:cNvSpPr txBox="1">
            <a:spLocks noChangeArrowheads="1"/>
          </p:cNvSpPr>
          <p:nvPr/>
        </p:nvSpPr>
        <p:spPr bwMode="auto">
          <a:xfrm>
            <a:off x="2698750" y="2419350"/>
            <a:ext cx="5603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36887" name="Line 23"/>
          <p:cNvSpPr>
            <a:spLocks noChangeShapeType="1"/>
          </p:cNvSpPr>
          <p:nvPr/>
        </p:nvSpPr>
        <p:spPr bwMode="auto">
          <a:xfrm>
            <a:off x="3825875" y="3278188"/>
            <a:ext cx="0" cy="1338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Text Box 88"/>
          <p:cNvSpPr txBox="1">
            <a:spLocks noChangeArrowheads="1"/>
          </p:cNvSpPr>
          <p:nvPr/>
        </p:nvSpPr>
        <p:spPr bwMode="auto">
          <a:xfrm>
            <a:off x="3778250" y="465296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N</a:t>
            </a:r>
            <a:endParaRPr lang="ru-RU" altLang="ru-RU" sz="1800" b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2302" grpId="0"/>
      <p:bldP spid="53057" grpId="0"/>
      <p:bldP spid="6" grpId="0" build="p"/>
      <p:bldP spid="36875" grpId="0"/>
      <p:bldP spid="36876" grpId="0" animBg="1"/>
      <p:bldP spid="55305" grpId="0" animBg="1"/>
      <p:bldP spid="55381" grpId="0" animBg="1"/>
      <p:bldP spid="55384" grpId="0"/>
      <p:bldP spid="36883" grpId="0" animBg="1"/>
      <p:bldP spid="36884" grpId="0" animBg="1"/>
      <p:bldP spid="36885" grpId="0" animBg="1"/>
      <p:bldP spid="55383" grpId="0"/>
      <p:bldP spid="36887" grpId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Определение синуса, косинуса и тангенса угла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95288" y="1484313"/>
            <a:ext cx="8507412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b="0"/>
              <a:t>№1. Найти все углы, на которые нужно повернуть точку Р(1,0) чтобы получить точку М с координатами: </a:t>
            </a:r>
            <a:br>
              <a:rPr lang="ru-RU" altLang="ru-RU" sz="2400" b="0"/>
            </a:br>
            <a:r>
              <a:rPr lang="ru-RU" altLang="ru-RU" sz="2400" b="0"/>
              <a:t>а) (0; </a:t>
            </a:r>
            <a:r>
              <a:rPr lang="ru-RU" altLang="ru-RU" sz="2400" b="0">
                <a:sym typeface="Symbol" pitchFamily="18" charset="2"/>
              </a:rPr>
              <a:t>1</a:t>
            </a:r>
            <a:r>
              <a:rPr lang="ru-RU" altLang="ru-RU" sz="2400" b="0"/>
              <a:t>);	б) (0; -1);	в) (1; 0);	г) (-1; 0)</a:t>
            </a:r>
            <a:r>
              <a:rPr lang="ru-RU" altLang="ru-RU" sz="2400" b="0">
                <a:sym typeface="Symbol" pitchFamily="18" charset="2"/>
              </a:rPr>
              <a:t>.</a:t>
            </a:r>
          </a:p>
        </p:txBody>
      </p:sp>
      <p:sp>
        <p:nvSpPr>
          <p:cNvPr id="23556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42009" name="Text Box 3"/>
          <p:cNvSpPr txBox="1">
            <a:spLocks noChangeArrowheads="1"/>
          </p:cNvSpPr>
          <p:nvPr/>
        </p:nvSpPr>
        <p:spPr bwMode="auto">
          <a:xfrm>
            <a:off x="5651500" y="4292600"/>
            <a:ext cx="10445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42010" name="Oval 6"/>
          <p:cNvSpPr>
            <a:spLocks noChangeArrowheads="1"/>
          </p:cNvSpPr>
          <p:nvPr/>
        </p:nvSpPr>
        <p:spPr bwMode="auto">
          <a:xfrm rot="-5400000">
            <a:off x="2589213" y="3128963"/>
            <a:ext cx="3024187" cy="30241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3863975" y="4614863"/>
            <a:ext cx="352425" cy="438150"/>
            <a:chOff x="2458" y="2429"/>
            <a:chExt cx="256" cy="318"/>
          </a:xfrm>
        </p:grpSpPr>
        <p:sp>
          <p:nvSpPr>
            <p:cNvPr id="23565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23566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5568157" y="4606131"/>
            <a:ext cx="76200" cy="7778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42015" name="Line 31"/>
          <p:cNvSpPr>
            <a:spLocks noChangeShapeType="1"/>
          </p:cNvSpPr>
          <p:nvPr/>
        </p:nvSpPr>
        <p:spPr bwMode="auto">
          <a:xfrm flipV="1">
            <a:off x="4105275" y="2754313"/>
            <a:ext cx="0" cy="3698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2016" name="Line 32"/>
          <p:cNvSpPr>
            <a:spLocks noChangeShapeType="1"/>
          </p:cNvSpPr>
          <p:nvPr/>
        </p:nvSpPr>
        <p:spPr bwMode="auto">
          <a:xfrm>
            <a:off x="2339975" y="4652963"/>
            <a:ext cx="3781425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3" name="Text Box 87"/>
          <p:cNvSpPr txBox="1">
            <a:spLocks noChangeArrowheads="1"/>
          </p:cNvSpPr>
          <p:nvPr/>
        </p:nvSpPr>
        <p:spPr bwMode="auto">
          <a:xfrm>
            <a:off x="3779838" y="2636838"/>
            <a:ext cx="5603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2" name="Text Box 87"/>
          <p:cNvSpPr txBox="1">
            <a:spLocks noChangeArrowheads="1"/>
          </p:cNvSpPr>
          <p:nvPr/>
        </p:nvSpPr>
        <p:spPr bwMode="auto">
          <a:xfrm>
            <a:off x="5867400" y="4652963"/>
            <a:ext cx="5603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42009" grpId="0"/>
      <p:bldP spid="42010" grpId="0" animBg="1"/>
      <p:bldP spid="55305" grpId="0" animBg="1"/>
      <p:bldP spid="42015" grpId="0" animBg="1"/>
      <p:bldP spid="42016" grpId="0" animBg="1"/>
      <p:bldP spid="55383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Определение синуса, косинуса и тангенса угла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1296987"/>
          </a:xfrm>
        </p:spPr>
        <p:txBody>
          <a:bodyPr/>
          <a:lstStyle/>
          <a:p>
            <a:pPr marL="0" indent="363538" eaLnBrk="1" hangingPunct="1">
              <a:lnSpc>
                <a:spcPct val="90000"/>
              </a:lnSpc>
              <a:buFontTx/>
              <a:buNone/>
            </a:pPr>
            <a:r>
              <a:rPr lang="ru-RU" altLang="ru-RU" sz="2800" smtClean="0"/>
              <a:t>№2. Найти координаты точки, полученной поворотом точки Р(1; 0) на угол:</a:t>
            </a:r>
            <a:br>
              <a:rPr lang="ru-RU" altLang="ru-RU" sz="2800" smtClean="0"/>
            </a:br>
            <a:r>
              <a:rPr lang="ru-RU" altLang="ru-RU" sz="2800" smtClean="0"/>
              <a:t>а) 4,5</a:t>
            </a:r>
            <a:r>
              <a:rPr lang="ru-RU" altLang="ru-RU" sz="2800" smtClean="0">
                <a:sym typeface="Symbol" pitchFamily="18" charset="2"/>
              </a:rPr>
              <a:t>;	б) -6,5;	в) 2,25;	г) -720</a:t>
            </a:r>
            <a:r>
              <a:rPr lang="ru-RU" altLang="ru-RU" sz="2800" baseline="30000" smtClean="0">
                <a:sym typeface="Symbol" pitchFamily="18" charset="2"/>
              </a:rPr>
              <a:t>0</a:t>
            </a:r>
            <a:endParaRPr lang="ru-RU" altLang="ru-RU" sz="2800" smtClean="0">
              <a:sym typeface="Symbol" pitchFamily="18" charset="2"/>
            </a:endParaRPr>
          </a:p>
        </p:txBody>
      </p:sp>
      <p:sp>
        <p:nvSpPr>
          <p:cNvPr id="24580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39941" name="Text Box 3"/>
          <p:cNvSpPr txBox="1">
            <a:spLocks noChangeArrowheads="1"/>
          </p:cNvSpPr>
          <p:nvPr/>
        </p:nvSpPr>
        <p:spPr bwMode="auto">
          <a:xfrm>
            <a:off x="5364163" y="4340225"/>
            <a:ext cx="10445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39942" name="Oval 6"/>
          <p:cNvSpPr>
            <a:spLocks noChangeArrowheads="1"/>
          </p:cNvSpPr>
          <p:nvPr/>
        </p:nvSpPr>
        <p:spPr bwMode="auto">
          <a:xfrm rot="-5400000">
            <a:off x="2374900" y="3213100"/>
            <a:ext cx="3024188" cy="3024188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649663" y="4699000"/>
            <a:ext cx="352425" cy="438150"/>
            <a:chOff x="2458" y="2429"/>
            <a:chExt cx="256" cy="318"/>
          </a:xfrm>
        </p:grpSpPr>
        <p:sp>
          <p:nvSpPr>
            <p:cNvPr id="24589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24590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5353844" y="4690269"/>
            <a:ext cx="76200" cy="7778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39947" name="Line 11"/>
          <p:cNvSpPr>
            <a:spLocks noChangeShapeType="1"/>
          </p:cNvSpPr>
          <p:nvPr/>
        </p:nvSpPr>
        <p:spPr bwMode="auto">
          <a:xfrm flipV="1">
            <a:off x="3887788" y="2854325"/>
            <a:ext cx="0" cy="3743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8" name="Line 12"/>
          <p:cNvSpPr>
            <a:spLocks noChangeShapeType="1"/>
          </p:cNvSpPr>
          <p:nvPr/>
        </p:nvSpPr>
        <p:spPr bwMode="auto">
          <a:xfrm>
            <a:off x="2051050" y="4724400"/>
            <a:ext cx="3781425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3" name="Text Box 87"/>
          <p:cNvSpPr txBox="1">
            <a:spLocks noChangeArrowheads="1"/>
          </p:cNvSpPr>
          <p:nvPr/>
        </p:nvSpPr>
        <p:spPr bwMode="auto">
          <a:xfrm>
            <a:off x="3543300" y="2701925"/>
            <a:ext cx="5603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2" name="Text Box 87"/>
          <p:cNvSpPr txBox="1">
            <a:spLocks noChangeArrowheads="1"/>
          </p:cNvSpPr>
          <p:nvPr/>
        </p:nvSpPr>
        <p:spPr bwMode="auto">
          <a:xfrm>
            <a:off x="5543550" y="4797425"/>
            <a:ext cx="5603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  <a:sym typeface="Symbol" pitchFamily="18" charset="2"/>
              </a:rPr>
              <a:t>х</a:t>
            </a:r>
            <a:endParaRPr lang="ru-RU" altLang="ru-RU" sz="1800" b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39941" grpId="0"/>
      <p:bldP spid="39942" grpId="0" animBg="1"/>
      <p:bldP spid="55305" grpId="0" animBg="1"/>
      <p:bldP spid="39947" grpId="0" animBg="1"/>
      <p:bldP spid="39948" grpId="0" animBg="1"/>
      <p:bldP spid="55383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3883025" y="3678238"/>
            <a:ext cx="1079500" cy="1055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30" name="Line 22"/>
          <p:cNvSpPr>
            <a:spLocks noChangeShapeType="1"/>
          </p:cNvSpPr>
          <p:nvPr/>
        </p:nvSpPr>
        <p:spPr bwMode="auto">
          <a:xfrm flipH="1">
            <a:off x="3876675" y="3683000"/>
            <a:ext cx="1119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04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Определение синуса, косинуса и тангенса угла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1296987"/>
          </a:xfrm>
        </p:spPr>
        <p:txBody>
          <a:bodyPr/>
          <a:lstStyle/>
          <a:p>
            <a:pPr marL="0" indent="363538" eaLnBrk="1" hangingPunct="1">
              <a:lnSpc>
                <a:spcPct val="90000"/>
              </a:lnSpc>
              <a:buFontTx/>
              <a:buNone/>
            </a:pPr>
            <a:r>
              <a:rPr lang="ru-RU" altLang="ru-RU" sz="2800" i="1" smtClean="0">
                <a:sym typeface="Symbol" pitchFamily="18" charset="2"/>
              </a:rPr>
              <a:t>Определение 1</a:t>
            </a:r>
            <a:r>
              <a:rPr lang="ru-RU" altLang="ru-RU" sz="2800" smtClean="0">
                <a:sym typeface="Symbol" pitchFamily="18" charset="2"/>
              </a:rPr>
              <a:t>. </a:t>
            </a:r>
            <a:r>
              <a:rPr lang="ru-RU" altLang="ru-RU" sz="2800" b="1" i="1" smtClean="0">
                <a:sym typeface="Symbol" pitchFamily="18" charset="2"/>
              </a:rPr>
              <a:t>Синусом угла </a:t>
            </a:r>
            <a:r>
              <a:rPr lang="ru-RU" altLang="ru-RU" sz="2800" smtClean="0">
                <a:sym typeface="Symbol" pitchFamily="18" charset="2"/>
              </a:rPr>
              <a:t> называется ордината точки, полученной поворотом точки (1; 0) вокруг начала координат на угол .</a:t>
            </a:r>
          </a:p>
        </p:txBody>
      </p:sp>
      <p:sp>
        <p:nvSpPr>
          <p:cNvPr id="25606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43013" name="Text Box 3"/>
          <p:cNvSpPr txBox="1">
            <a:spLocks noChangeArrowheads="1"/>
          </p:cNvSpPr>
          <p:nvPr/>
        </p:nvSpPr>
        <p:spPr bwMode="auto">
          <a:xfrm>
            <a:off x="5364163" y="4340225"/>
            <a:ext cx="10445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43014" name="Oval 6"/>
          <p:cNvSpPr>
            <a:spLocks noChangeArrowheads="1"/>
          </p:cNvSpPr>
          <p:nvPr/>
        </p:nvSpPr>
        <p:spPr bwMode="auto">
          <a:xfrm rot="-5400000">
            <a:off x="2374900" y="3213100"/>
            <a:ext cx="3024188" cy="3024188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3649663" y="4699000"/>
            <a:ext cx="352425" cy="438150"/>
            <a:chOff x="2458" y="2429"/>
            <a:chExt cx="256" cy="318"/>
          </a:xfrm>
        </p:grpSpPr>
        <p:sp>
          <p:nvSpPr>
            <p:cNvPr id="25622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25623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43019" name="Line 11"/>
          <p:cNvSpPr>
            <a:spLocks noChangeShapeType="1"/>
          </p:cNvSpPr>
          <p:nvPr/>
        </p:nvSpPr>
        <p:spPr bwMode="auto">
          <a:xfrm flipV="1">
            <a:off x="3887788" y="2854325"/>
            <a:ext cx="0" cy="3743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20" name="Line 12"/>
          <p:cNvSpPr>
            <a:spLocks noChangeShapeType="1"/>
          </p:cNvSpPr>
          <p:nvPr/>
        </p:nvSpPr>
        <p:spPr bwMode="auto">
          <a:xfrm>
            <a:off x="2051050" y="4724400"/>
            <a:ext cx="3781425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3" name="Text Box 87"/>
          <p:cNvSpPr txBox="1">
            <a:spLocks noChangeArrowheads="1"/>
          </p:cNvSpPr>
          <p:nvPr/>
        </p:nvSpPr>
        <p:spPr bwMode="auto">
          <a:xfrm>
            <a:off x="3543300" y="2701925"/>
            <a:ext cx="5603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2" name="Text Box 87"/>
          <p:cNvSpPr txBox="1">
            <a:spLocks noChangeArrowheads="1"/>
          </p:cNvSpPr>
          <p:nvPr/>
        </p:nvSpPr>
        <p:spPr bwMode="auto">
          <a:xfrm>
            <a:off x="5543550" y="4797425"/>
            <a:ext cx="5603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  <a:sym typeface="Symbol" pitchFamily="18" charset="2"/>
              </a:rPr>
              <a:t>х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5003800" y="328453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43029" name="Arc 21"/>
          <p:cNvSpPr>
            <a:spLocks/>
          </p:cNvSpPr>
          <p:nvPr/>
        </p:nvSpPr>
        <p:spPr bwMode="auto">
          <a:xfrm rot="-9222530" flipH="1" flipV="1">
            <a:off x="4011613" y="4378325"/>
            <a:ext cx="409575" cy="433388"/>
          </a:xfrm>
          <a:custGeom>
            <a:avLst/>
            <a:gdLst>
              <a:gd name="T0" fmla="*/ 2147483647 w 19652"/>
              <a:gd name="T1" fmla="*/ 0 h 20734"/>
              <a:gd name="T2" fmla="*/ 2147483647 w 19652"/>
              <a:gd name="T3" fmla="*/ 2147483647 h 20734"/>
              <a:gd name="T4" fmla="*/ 0 w 19652"/>
              <a:gd name="T5" fmla="*/ 2147483647 h 20734"/>
              <a:gd name="T6" fmla="*/ 0 60000 65536"/>
              <a:gd name="T7" fmla="*/ 0 60000 65536"/>
              <a:gd name="T8" fmla="*/ 0 60000 65536"/>
              <a:gd name="T9" fmla="*/ 0 w 19652"/>
              <a:gd name="T10" fmla="*/ 0 h 20734"/>
              <a:gd name="T11" fmla="*/ 19652 w 19652"/>
              <a:gd name="T12" fmla="*/ 20734 h 207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652" h="20734" fill="none" extrusionOk="0">
                <a:moveTo>
                  <a:pt x="6055" y="0"/>
                </a:moveTo>
                <a:cubicBezTo>
                  <a:pt x="12083" y="1760"/>
                  <a:pt x="17046" y="6056"/>
                  <a:pt x="19652" y="11769"/>
                </a:cubicBezTo>
              </a:path>
              <a:path w="19652" h="20734" stroke="0" extrusionOk="0">
                <a:moveTo>
                  <a:pt x="6055" y="0"/>
                </a:moveTo>
                <a:cubicBezTo>
                  <a:pt x="12083" y="1760"/>
                  <a:pt x="17046" y="6056"/>
                  <a:pt x="19652" y="11769"/>
                </a:cubicBezTo>
                <a:lnTo>
                  <a:pt x="0" y="20734"/>
                </a:lnTo>
                <a:lnTo>
                  <a:pt x="6055" y="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Text Box 88"/>
          <p:cNvSpPr txBox="1">
            <a:spLocks noChangeArrowheads="1"/>
          </p:cNvSpPr>
          <p:nvPr/>
        </p:nvSpPr>
        <p:spPr bwMode="auto">
          <a:xfrm>
            <a:off x="3563938" y="350043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S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4" name="Text Box 88"/>
          <p:cNvSpPr txBox="1">
            <a:spLocks noChangeArrowheads="1"/>
          </p:cNvSpPr>
          <p:nvPr/>
        </p:nvSpPr>
        <p:spPr bwMode="auto">
          <a:xfrm>
            <a:off x="4356100" y="42926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solidFill>
                  <a:srgbClr val="FF0066"/>
                </a:solidFill>
                <a:latin typeface="Arial" charset="0"/>
                <a:sym typeface="Symbol" pitchFamily="18" charset="2"/>
              </a:rPr>
              <a:t></a:t>
            </a:r>
          </a:p>
        </p:txBody>
      </p: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5364957" y="4691856"/>
            <a:ext cx="76200" cy="7778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" name="Oval 9"/>
          <p:cNvSpPr>
            <a:spLocks noChangeArrowheads="1"/>
          </p:cNvSpPr>
          <p:nvPr/>
        </p:nvSpPr>
        <p:spPr bwMode="auto">
          <a:xfrm rot="-5400000">
            <a:off x="4933157" y="3644106"/>
            <a:ext cx="76200" cy="7778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43034" name="Line 26"/>
          <p:cNvSpPr>
            <a:spLocks noChangeShapeType="1"/>
          </p:cNvSpPr>
          <p:nvPr/>
        </p:nvSpPr>
        <p:spPr bwMode="auto">
          <a:xfrm flipH="1">
            <a:off x="3883025" y="3678238"/>
            <a:ext cx="0" cy="1042987"/>
          </a:xfrm>
          <a:prstGeom prst="line">
            <a:avLst/>
          </a:prstGeom>
          <a:noFill/>
          <a:ln w="2222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Text Box 88"/>
          <p:cNvSpPr txBox="1">
            <a:spLocks noChangeArrowheads="1"/>
          </p:cNvSpPr>
          <p:nvPr/>
        </p:nvSpPr>
        <p:spPr bwMode="auto">
          <a:xfrm>
            <a:off x="3276600" y="3933825"/>
            <a:ext cx="7191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 i="1">
                <a:solidFill>
                  <a:srgbClr val="FF0066"/>
                </a:solidFill>
              </a:rPr>
              <a:t>sin </a:t>
            </a:r>
            <a:r>
              <a:rPr lang="en-US" altLang="ru-RU" sz="1800" b="0" i="1">
                <a:solidFill>
                  <a:srgbClr val="FF0066"/>
                </a:solidFill>
                <a:sym typeface="Symbol" pitchFamily="18" charset="2"/>
              </a:rPr>
              <a:t>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81" grpId="0" animBg="1"/>
      <p:bldP spid="43030" grpId="0" animBg="1"/>
      <p:bldP spid="5123" grpId="0" build="p"/>
      <p:bldP spid="43013" grpId="0"/>
      <p:bldP spid="43014" grpId="0" animBg="1"/>
      <p:bldP spid="43019" grpId="0" animBg="1"/>
      <p:bldP spid="43020" grpId="0" animBg="1"/>
      <p:bldP spid="55383" grpId="0"/>
      <p:bldP spid="2" grpId="0"/>
      <p:bldP spid="55384" grpId="0" autoUpdateAnimBg="0"/>
      <p:bldP spid="43029" grpId="0" animBg="1"/>
      <p:bldP spid="3" grpId="0" autoUpdateAnimBg="0"/>
      <p:bldP spid="4" grpId="0" autoUpdateAnimBg="0"/>
      <p:bldP spid="55305" grpId="0" animBg="1"/>
      <p:bldP spid="5" grpId="0" animBg="1"/>
      <p:bldP spid="43034" grpId="0" animBg="1"/>
      <p:bldP spid="6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3883025" y="3678238"/>
            <a:ext cx="1079500" cy="1055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35" name="Line 3"/>
          <p:cNvSpPr>
            <a:spLocks noChangeShapeType="1"/>
          </p:cNvSpPr>
          <p:nvPr/>
        </p:nvSpPr>
        <p:spPr bwMode="auto">
          <a:xfrm flipH="1">
            <a:off x="4965700" y="3651250"/>
            <a:ext cx="0" cy="10810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28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Определение синуса, косинуса и тангенса угла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1296987"/>
          </a:xfrm>
        </p:spPr>
        <p:txBody>
          <a:bodyPr/>
          <a:lstStyle/>
          <a:p>
            <a:pPr marL="0" indent="363538" eaLnBrk="1" hangingPunct="1">
              <a:lnSpc>
                <a:spcPct val="90000"/>
              </a:lnSpc>
              <a:buFontTx/>
              <a:buNone/>
            </a:pPr>
            <a:r>
              <a:rPr lang="ru-RU" altLang="ru-RU" sz="2800" i="1" smtClean="0">
                <a:sym typeface="Symbol" pitchFamily="18" charset="2"/>
              </a:rPr>
              <a:t>Определение </a:t>
            </a:r>
            <a:r>
              <a:rPr lang="en-US" altLang="ru-RU" sz="2800" i="1" smtClean="0">
                <a:sym typeface="Symbol" pitchFamily="18" charset="2"/>
              </a:rPr>
              <a:t>2</a:t>
            </a:r>
            <a:r>
              <a:rPr lang="ru-RU" altLang="ru-RU" sz="2800" smtClean="0">
                <a:sym typeface="Symbol" pitchFamily="18" charset="2"/>
              </a:rPr>
              <a:t>. </a:t>
            </a:r>
            <a:r>
              <a:rPr lang="ru-RU" altLang="ru-RU" sz="2800" b="1" i="1" smtClean="0">
                <a:sym typeface="Symbol" pitchFamily="18" charset="2"/>
              </a:rPr>
              <a:t>Косинусом угла </a:t>
            </a:r>
            <a:r>
              <a:rPr lang="ru-RU" altLang="ru-RU" sz="2800" smtClean="0">
                <a:sym typeface="Symbol" pitchFamily="18" charset="2"/>
              </a:rPr>
              <a:t> называется абсцисса точки, полученной поворотом точки (1; 0) вокруг начала координат на угол .</a:t>
            </a:r>
          </a:p>
        </p:txBody>
      </p:sp>
      <p:sp>
        <p:nvSpPr>
          <p:cNvPr id="26630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44039" name="Text Box 3"/>
          <p:cNvSpPr txBox="1">
            <a:spLocks noChangeArrowheads="1"/>
          </p:cNvSpPr>
          <p:nvPr/>
        </p:nvSpPr>
        <p:spPr bwMode="auto">
          <a:xfrm>
            <a:off x="5364163" y="4340225"/>
            <a:ext cx="10445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44040" name="Oval 6"/>
          <p:cNvSpPr>
            <a:spLocks noChangeArrowheads="1"/>
          </p:cNvSpPr>
          <p:nvPr/>
        </p:nvSpPr>
        <p:spPr bwMode="auto">
          <a:xfrm rot="-5400000">
            <a:off x="2374900" y="3213100"/>
            <a:ext cx="3024188" cy="3024188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3649663" y="4699000"/>
            <a:ext cx="352425" cy="438150"/>
            <a:chOff x="2458" y="2429"/>
            <a:chExt cx="256" cy="318"/>
          </a:xfrm>
        </p:grpSpPr>
        <p:sp>
          <p:nvSpPr>
            <p:cNvPr id="26646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26647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44044" name="Line 12"/>
          <p:cNvSpPr>
            <a:spLocks noChangeShapeType="1"/>
          </p:cNvSpPr>
          <p:nvPr/>
        </p:nvSpPr>
        <p:spPr bwMode="auto">
          <a:xfrm flipV="1">
            <a:off x="3887788" y="2854325"/>
            <a:ext cx="0" cy="3743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45" name="Line 13"/>
          <p:cNvSpPr>
            <a:spLocks noChangeShapeType="1"/>
          </p:cNvSpPr>
          <p:nvPr/>
        </p:nvSpPr>
        <p:spPr bwMode="auto">
          <a:xfrm>
            <a:off x="2051050" y="4724400"/>
            <a:ext cx="3781425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3" name="Text Box 87"/>
          <p:cNvSpPr txBox="1">
            <a:spLocks noChangeArrowheads="1"/>
          </p:cNvSpPr>
          <p:nvPr/>
        </p:nvSpPr>
        <p:spPr bwMode="auto">
          <a:xfrm>
            <a:off x="3543300" y="2701925"/>
            <a:ext cx="5603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2" name="Text Box 87"/>
          <p:cNvSpPr txBox="1">
            <a:spLocks noChangeArrowheads="1"/>
          </p:cNvSpPr>
          <p:nvPr/>
        </p:nvSpPr>
        <p:spPr bwMode="auto">
          <a:xfrm>
            <a:off x="5543550" y="4797425"/>
            <a:ext cx="5603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  <a:sym typeface="Symbol" pitchFamily="18" charset="2"/>
              </a:rPr>
              <a:t>х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5003800" y="328453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44049" name="Arc 17"/>
          <p:cNvSpPr>
            <a:spLocks/>
          </p:cNvSpPr>
          <p:nvPr/>
        </p:nvSpPr>
        <p:spPr bwMode="auto">
          <a:xfrm rot="-9222530" flipH="1" flipV="1">
            <a:off x="4011613" y="4378325"/>
            <a:ext cx="409575" cy="433388"/>
          </a:xfrm>
          <a:custGeom>
            <a:avLst/>
            <a:gdLst>
              <a:gd name="T0" fmla="*/ 2147483647 w 19652"/>
              <a:gd name="T1" fmla="*/ 0 h 20734"/>
              <a:gd name="T2" fmla="*/ 2147483647 w 19652"/>
              <a:gd name="T3" fmla="*/ 2147483647 h 20734"/>
              <a:gd name="T4" fmla="*/ 0 w 19652"/>
              <a:gd name="T5" fmla="*/ 2147483647 h 20734"/>
              <a:gd name="T6" fmla="*/ 0 60000 65536"/>
              <a:gd name="T7" fmla="*/ 0 60000 65536"/>
              <a:gd name="T8" fmla="*/ 0 60000 65536"/>
              <a:gd name="T9" fmla="*/ 0 w 19652"/>
              <a:gd name="T10" fmla="*/ 0 h 20734"/>
              <a:gd name="T11" fmla="*/ 19652 w 19652"/>
              <a:gd name="T12" fmla="*/ 20734 h 207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652" h="20734" fill="none" extrusionOk="0">
                <a:moveTo>
                  <a:pt x="6055" y="0"/>
                </a:moveTo>
                <a:cubicBezTo>
                  <a:pt x="12083" y="1760"/>
                  <a:pt x="17046" y="6056"/>
                  <a:pt x="19652" y="11769"/>
                </a:cubicBezTo>
              </a:path>
              <a:path w="19652" h="20734" stroke="0" extrusionOk="0">
                <a:moveTo>
                  <a:pt x="6055" y="0"/>
                </a:moveTo>
                <a:cubicBezTo>
                  <a:pt x="12083" y="1760"/>
                  <a:pt x="17046" y="6056"/>
                  <a:pt x="19652" y="11769"/>
                </a:cubicBezTo>
                <a:lnTo>
                  <a:pt x="0" y="20734"/>
                </a:lnTo>
                <a:lnTo>
                  <a:pt x="6055" y="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Text Box 88"/>
          <p:cNvSpPr txBox="1">
            <a:spLocks noChangeArrowheads="1"/>
          </p:cNvSpPr>
          <p:nvPr/>
        </p:nvSpPr>
        <p:spPr bwMode="auto">
          <a:xfrm>
            <a:off x="4787900" y="47244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К</a:t>
            </a:r>
          </a:p>
        </p:txBody>
      </p:sp>
      <p:sp>
        <p:nvSpPr>
          <p:cNvPr id="4" name="Text Box 88"/>
          <p:cNvSpPr txBox="1">
            <a:spLocks noChangeArrowheads="1"/>
          </p:cNvSpPr>
          <p:nvPr/>
        </p:nvSpPr>
        <p:spPr bwMode="auto">
          <a:xfrm>
            <a:off x="4356100" y="42926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solidFill>
                  <a:srgbClr val="FF0066"/>
                </a:solidFill>
                <a:latin typeface="Arial" charset="0"/>
                <a:sym typeface="Symbol" pitchFamily="18" charset="2"/>
              </a:rPr>
              <a:t></a:t>
            </a:r>
          </a:p>
        </p:txBody>
      </p: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5364957" y="4691856"/>
            <a:ext cx="76200" cy="7778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" name="Oval 9"/>
          <p:cNvSpPr>
            <a:spLocks noChangeArrowheads="1"/>
          </p:cNvSpPr>
          <p:nvPr/>
        </p:nvSpPr>
        <p:spPr bwMode="auto">
          <a:xfrm rot="-5400000">
            <a:off x="4933157" y="3644106"/>
            <a:ext cx="76200" cy="7778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44054" name="Line 22"/>
          <p:cNvSpPr>
            <a:spLocks noChangeShapeType="1"/>
          </p:cNvSpPr>
          <p:nvPr/>
        </p:nvSpPr>
        <p:spPr bwMode="auto">
          <a:xfrm flipH="1">
            <a:off x="3883025" y="4724400"/>
            <a:ext cx="1081088" cy="0"/>
          </a:xfrm>
          <a:prstGeom prst="line">
            <a:avLst/>
          </a:prstGeom>
          <a:noFill/>
          <a:ln w="2222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Text Box 88"/>
          <p:cNvSpPr txBox="1">
            <a:spLocks noChangeArrowheads="1"/>
          </p:cNvSpPr>
          <p:nvPr/>
        </p:nvSpPr>
        <p:spPr bwMode="auto">
          <a:xfrm>
            <a:off x="4140200" y="4652963"/>
            <a:ext cx="7191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 i="1">
                <a:solidFill>
                  <a:srgbClr val="FF0066"/>
                </a:solidFill>
              </a:rPr>
              <a:t>cos </a:t>
            </a:r>
            <a:r>
              <a:rPr lang="en-US" altLang="ru-RU" sz="1800" b="0" i="1">
                <a:solidFill>
                  <a:srgbClr val="FF0066"/>
                </a:solidFill>
                <a:sym typeface="Symbol" pitchFamily="18" charset="2"/>
              </a:rPr>
              <a:t>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81" grpId="0" animBg="1"/>
      <p:bldP spid="44035" grpId="0" animBg="1"/>
      <p:bldP spid="5123" grpId="0" build="p"/>
      <p:bldP spid="44039" grpId="0"/>
      <p:bldP spid="44040" grpId="0" animBg="1"/>
      <p:bldP spid="44044" grpId="0" animBg="1"/>
      <p:bldP spid="44045" grpId="0" animBg="1"/>
      <p:bldP spid="55383" grpId="0"/>
      <p:bldP spid="2" grpId="0"/>
      <p:bldP spid="55384" grpId="0" autoUpdateAnimBg="0"/>
      <p:bldP spid="44049" grpId="0" animBg="1"/>
      <p:bldP spid="3" grpId="0" autoUpdateAnimBg="0"/>
      <p:bldP spid="4" grpId="0" autoUpdateAnimBg="0"/>
      <p:bldP spid="55305" grpId="0" animBg="1"/>
      <p:bldP spid="5" grpId="0" animBg="1"/>
      <p:bldP spid="44054" grpId="0" animBg="1"/>
      <p:bldP spid="6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80" name="Line 24"/>
          <p:cNvSpPr>
            <a:spLocks noChangeShapeType="1"/>
          </p:cNvSpPr>
          <p:nvPr/>
        </p:nvSpPr>
        <p:spPr bwMode="auto">
          <a:xfrm flipH="1">
            <a:off x="4640263" y="3651250"/>
            <a:ext cx="0" cy="10810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3546475" y="3678238"/>
            <a:ext cx="1079500" cy="1055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59" name="Line 3"/>
          <p:cNvSpPr>
            <a:spLocks noChangeShapeType="1"/>
          </p:cNvSpPr>
          <p:nvPr/>
        </p:nvSpPr>
        <p:spPr bwMode="auto">
          <a:xfrm flipH="1">
            <a:off x="3540125" y="3683000"/>
            <a:ext cx="1119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3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Определение синуса, косинуса и тангенса угла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1296987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i="1" smtClean="0">
                <a:sym typeface="Symbol" pitchFamily="18" charset="2"/>
              </a:rPr>
              <a:t>Определение </a:t>
            </a:r>
            <a:r>
              <a:rPr lang="en-US" altLang="ru-RU" i="1" smtClean="0">
                <a:sym typeface="Symbol" pitchFamily="18" charset="2"/>
              </a:rPr>
              <a:t>3</a:t>
            </a:r>
            <a:r>
              <a:rPr lang="ru-RU" altLang="ru-RU" smtClean="0">
                <a:sym typeface="Symbol" pitchFamily="18" charset="2"/>
              </a:rPr>
              <a:t>. </a:t>
            </a:r>
            <a:r>
              <a:rPr lang="ru-RU" altLang="ru-RU" b="1" i="1" smtClean="0">
                <a:sym typeface="Symbol" pitchFamily="18" charset="2"/>
              </a:rPr>
              <a:t>Тангенсом угла </a:t>
            </a:r>
            <a:r>
              <a:rPr lang="ru-RU" altLang="ru-RU" smtClean="0">
                <a:sym typeface="Symbol" pitchFamily="18" charset="2"/>
              </a:rPr>
              <a:t> называется отношение синуса угла  к его косинусу.</a:t>
            </a:r>
          </a:p>
        </p:txBody>
      </p:sp>
      <p:sp>
        <p:nvSpPr>
          <p:cNvPr id="2765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45063" name="Text Box 3"/>
          <p:cNvSpPr txBox="1">
            <a:spLocks noChangeArrowheads="1"/>
          </p:cNvSpPr>
          <p:nvPr/>
        </p:nvSpPr>
        <p:spPr bwMode="auto">
          <a:xfrm>
            <a:off x="5027613" y="4340225"/>
            <a:ext cx="10445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45064" name="Oval 6"/>
          <p:cNvSpPr>
            <a:spLocks noChangeArrowheads="1"/>
          </p:cNvSpPr>
          <p:nvPr/>
        </p:nvSpPr>
        <p:spPr bwMode="auto">
          <a:xfrm rot="-5400000">
            <a:off x="2038350" y="3213100"/>
            <a:ext cx="3024188" cy="3024188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3313113" y="4699000"/>
            <a:ext cx="352425" cy="438150"/>
            <a:chOff x="2458" y="2429"/>
            <a:chExt cx="256" cy="318"/>
          </a:xfrm>
        </p:grpSpPr>
        <p:sp>
          <p:nvSpPr>
            <p:cNvPr id="27677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27678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45068" name="Line 12"/>
          <p:cNvSpPr>
            <a:spLocks noChangeShapeType="1"/>
          </p:cNvSpPr>
          <p:nvPr/>
        </p:nvSpPr>
        <p:spPr bwMode="auto">
          <a:xfrm flipV="1">
            <a:off x="3551238" y="2854325"/>
            <a:ext cx="0" cy="3743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69" name="Line 13"/>
          <p:cNvSpPr>
            <a:spLocks noChangeShapeType="1"/>
          </p:cNvSpPr>
          <p:nvPr/>
        </p:nvSpPr>
        <p:spPr bwMode="auto">
          <a:xfrm>
            <a:off x="1714500" y="4724400"/>
            <a:ext cx="3781425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3" name="Text Box 87"/>
          <p:cNvSpPr txBox="1">
            <a:spLocks noChangeArrowheads="1"/>
          </p:cNvSpPr>
          <p:nvPr/>
        </p:nvSpPr>
        <p:spPr bwMode="auto">
          <a:xfrm>
            <a:off x="3206750" y="2701925"/>
            <a:ext cx="5603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3" name="Text Box 87"/>
          <p:cNvSpPr txBox="1">
            <a:spLocks noChangeArrowheads="1"/>
          </p:cNvSpPr>
          <p:nvPr/>
        </p:nvSpPr>
        <p:spPr bwMode="auto">
          <a:xfrm>
            <a:off x="5207000" y="4797425"/>
            <a:ext cx="5603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  <a:sym typeface="Symbol" pitchFamily="18" charset="2"/>
              </a:rPr>
              <a:t>х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4667250" y="328453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45073" name="Arc 17"/>
          <p:cNvSpPr>
            <a:spLocks/>
          </p:cNvSpPr>
          <p:nvPr/>
        </p:nvSpPr>
        <p:spPr bwMode="auto">
          <a:xfrm rot="-9222530" flipH="1" flipV="1">
            <a:off x="3675063" y="4378325"/>
            <a:ext cx="409575" cy="433388"/>
          </a:xfrm>
          <a:custGeom>
            <a:avLst/>
            <a:gdLst>
              <a:gd name="T0" fmla="*/ 2147483647 w 19652"/>
              <a:gd name="T1" fmla="*/ 0 h 20734"/>
              <a:gd name="T2" fmla="*/ 2147483647 w 19652"/>
              <a:gd name="T3" fmla="*/ 2147483647 h 20734"/>
              <a:gd name="T4" fmla="*/ 0 w 19652"/>
              <a:gd name="T5" fmla="*/ 2147483647 h 20734"/>
              <a:gd name="T6" fmla="*/ 0 60000 65536"/>
              <a:gd name="T7" fmla="*/ 0 60000 65536"/>
              <a:gd name="T8" fmla="*/ 0 60000 65536"/>
              <a:gd name="T9" fmla="*/ 0 w 19652"/>
              <a:gd name="T10" fmla="*/ 0 h 20734"/>
              <a:gd name="T11" fmla="*/ 19652 w 19652"/>
              <a:gd name="T12" fmla="*/ 20734 h 207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652" h="20734" fill="none" extrusionOk="0">
                <a:moveTo>
                  <a:pt x="6055" y="0"/>
                </a:moveTo>
                <a:cubicBezTo>
                  <a:pt x="12083" y="1760"/>
                  <a:pt x="17046" y="6056"/>
                  <a:pt x="19652" y="11769"/>
                </a:cubicBezTo>
              </a:path>
              <a:path w="19652" h="20734" stroke="0" extrusionOk="0">
                <a:moveTo>
                  <a:pt x="6055" y="0"/>
                </a:moveTo>
                <a:cubicBezTo>
                  <a:pt x="12083" y="1760"/>
                  <a:pt x="17046" y="6056"/>
                  <a:pt x="19652" y="11769"/>
                </a:cubicBezTo>
                <a:lnTo>
                  <a:pt x="0" y="20734"/>
                </a:lnTo>
                <a:lnTo>
                  <a:pt x="6055" y="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 Box 88"/>
          <p:cNvSpPr txBox="1">
            <a:spLocks noChangeArrowheads="1"/>
          </p:cNvSpPr>
          <p:nvPr/>
        </p:nvSpPr>
        <p:spPr bwMode="auto">
          <a:xfrm>
            <a:off x="3227388" y="350043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S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5" name="Text Box 88"/>
          <p:cNvSpPr txBox="1">
            <a:spLocks noChangeArrowheads="1"/>
          </p:cNvSpPr>
          <p:nvPr/>
        </p:nvSpPr>
        <p:spPr bwMode="auto">
          <a:xfrm>
            <a:off x="4019550" y="42926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solidFill>
                  <a:srgbClr val="FF0066"/>
                </a:solidFill>
                <a:latin typeface="Arial" charset="0"/>
                <a:sym typeface="Symbol" pitchFamily="18" charset="2"/>
              </a:rPr>
              <a:t></a:t>
            </a:r>
          </a:p>
        </p:txBody>
      </p: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5028407" y="4691856"/>
            <a:ext cx="76200" cy="7778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 rot="-5400000">
            <a:off x="4596607" y="3644106"/>
            <a:ext cx="76200" cy="7778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45078" name="Line 22"/>
          <p:cNvSpPr>
            <a:spLocks noChangeShapeType="1"/>
          </p:cNvSpPr>
          <p:nvPr/>
        </p:nvSpPr>
        <p:spPr bwMode="auto">
          <a:xfrm flipH="1">
            <a:off x="3546475" y="3678238"/>
            <a:ext cx="0" cy="1042987"/>
          </a:xfrm>
          <a:prstGeom prst="line">
            <a:avLst/>
          </a:prstGeom>
          <a:noFill/>
          <a:ln w="2222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Text Box 88"/>
          <p:cNvSpPr txBox="1">
            <a:spLocks noChangeArrowheads="1"/>
          </p:cNvSpPr>
          <p:nvPr/>
        </p:nvSpPr>
        <p:spPr bwMode="auto">
          <a:xfrm>
            <a:off x="2940050" y="3933825"/>
            <a:ext cx="7191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 i="1">
                <a:solidFill>
                  <a:srgbClr val="FF0066"/>
                </a:solidFill>
              </a:rPr>
              <a:t>sin </a:t>
            </a:r>
            <a:r>
              <a:rPr lang="en-US" altLang="ru-RU" sz="1800" b="0" i="1">
                <a:solidFill>
                  <a:srgbClr val="FF0066"/>
                </a:solidFill>
                <a:sym typeface="Symbol" pitchFamily="18" charset="2"/>
              </a:rPr>
              <a:t></a:t>
            </a:r>
          </a:p>
        </p:txBody>
      </p:sp>
      <p:sp>
        <p:nvSpPr>
          <p:cNvPr id="8" name="Text Box 88"/>
          <p:cNvSpPr txBox="1">
            <a:spLocks noChangeArrowheads="1"/>
          </p:cNvSpPr>
          <p:nvPr/>
        </p:nvSpPr>
        <p:spPr bwMode="auto">
          <a:xfrm>
            <a:off x="4462463" y="47244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К</a:t>
            </a:r>
          </a:p>
        </p:txBody>
      </p:sp>
      <p:sp>
        <p:nvSpPr>
          <p:cNvPr id="45082" name="Line 26"/>
          <p:cNvSpPr>
            <a:spLocks noChangeShapeType="1"/>
          </p:cNvSpPr>
          <p:nvPr/>
        </p:nvSpPr>
        <p:spPr bwMode="auto">
          <a:xfrm flipH="1">
            <a:off x="3557588" y="4724400"/>
            <a:ext cx="1081087" cy="0"/>
          </a:xfrm>
          <a:prstGeom prst="line">
            <a:avLst/>
          </a:prstGeom>
          <a:noFill/>
          <a:ln w="2222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Text Box 88"/>
          <p:cNvSpPr txBox="1">
            <a:spLocks noChangeArrowheads="1"/>
          </p:cNvSpPr>
          <p:nvPr/>
        </p:nvSpPr>
        <p:spPr bwMode="auto">
          <a:xfrm>
            <a:off x="3814763" y="4652963"/>
            <a:ext cx="7191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 i="1">
                <a:solidFill>
                  <a:srgbClr val="FF0066"/>
                </a:solidFill>
              </a:rPr>
              <a:t>cos </a:t>
            </a:r>
            <a:r>
              <a:rPr lang="en-US" altLang="ru-RU" sz="1800" b="0" i="1">
                <a:solidFill>
                  <a:srgbClr val="FF0066"/>
                </a:solidFill>
                <a:sym typeface="Symbol" pitchFamily="18" charset="2"/>
              </a:rPr>
              <a:t></a:t>
            </a: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6286500" y="2643188"/>
          <a:ext cx="2243138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9" name="Формула" r:id="rId4" imgW="774364" imgH="393529" progId="Equation.3">
                  <p:embed/>
                </p:oleObj>
              </mc:Choice>
              <mc:Fallback>
                <p:oleObj name="Формула" r:id="rId4" imgW="774364" imgH="393529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0" y="2643188"/>
                        <a:ext cx="2243138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9"/>
          <p:cNvGraphicFramePr>
            <a:graphicFrameLocks noChangeAspect="1"/>
          </p:cNvGraphicFramePr>
          <p:nvPr/>
        </p:nvGraphicFramePr>
        <p:xfrm>
          <a:off x="6143625" y="3786188"/>
          <a:ext cx="24638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0" name="Формула" r:id="rId6" imgW="850531" imgH="393529" progId="Equation.3">
                  <p:embed/>
                </p:oleObj>
              </mc:Choice>
              <mc:Fallback>
                <p:oleObj name="Формула" r:id="rId6" imgW="850531" imgH="393529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25" y="3786188"/>
                        <a:ext cx="246380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4"/>
          <p:cNvGraphicFramePr>
            <a:graphicFrameLocks noChangeAspect="1"/>
          </p:cNvGraphicFramePr>
          <p:nvPr/>
        </p:nvGraphicFramePr>
        <p:xfrm>
          <a:off x="6143625" y="5000625"/>
          <a:ext cx="216852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1" name="Формула" r:id="rId8" imgW="749300" imgH="419100" progId="Equation.3">
                  <p:embed/>
                </p:oleObj>
              </mc:Choice>
              <mc:Fallback>
                <p:oleObj name="Формула" r:id="rId8" imgW="749300" imgH="4191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25" y="5000625"/>
                        <a:ext cx="216852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80" grpId="0" animBg="1"/>
      <p:bldP spid="55381" grpId="0" animBg="1"/>
      <p:bldP spid="45059" grpId="0" animBg="1"/>
      <p:bldP spid="5123" grpId="0" build="p"/>
      <p:bldP spid="45063" grpId="0"/>
      <p:bldP spid="45064" grpId="0" animBg="1"/>
      <p:bldP spid="45068" grpId="0" animBg="1"/>
      <p:bldP spid="45069" grpId="0" animBg="1"/>
      <p:bldP spid="55383" grpId="0"/>
      <p:bldP spid="3" grpId="0"/>
      <p:bldP spid="55384" grpId="0" autoUpdateAnimBg="0"/>
      <p:bldP spid="45073" grpId="0" animBg="1"/>
      <p:bldP spid="4" grpId="0" autoUpdateAnimBg="0"/>
      <p:bldP spid="5" grpId="0" autoUpdateAnimBg="0"/>
      <p:bldP spid="55305" grpId="0" animBg="1"/>
      <p:bldP spid="6" grpId="0" animBg="1"/>
      <p:bldP spid="45078" grpId="0" animBg="1"/>
      <p:bldP spid="7" grpId="0" autoUpdateAnimBg="0"/>
      <p:bldP spid="8" grpId="0" autoUpdateAnimBg="0"/>
      <p:bldP spid="45082" grpId="0" animBg="1"/>
      <p:bldP spid="9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Определение синуса, косинуса и тангенса угла</a:t>
            </a:r>
          </a:p>
        </p:txBody>
      </p:sp>
      <p:sp>
        <p:nvSpPr>
          <p:cNvPr id="2867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46331" name="Group 251"/>
          <p:cNvGraphicFramePr>
            <a:graphicFrameLocks noGrp="1"/>
          </p:cNvGraphicFramePr>
          <p:nvPr/>
        </p:nvGraphicFramePr>
        <p:xfrm>
          <a:off x="179388" y="1628775"/>
          <a:ext cx="8883650" cy="4533900"/>
        </p:xfrm>
        <a:graphic>
          <a:graphicData uri="http://schemas.openxmlformats.org/drawingml/2006/table">
            <a:tbl>
              <a:tblPr/>
              <a:tblGrid>
                <a:gridCol w="1008062"/>
                <a:gridCol w="715963"/>
                <a:gridCol w="715962"/>
                <a:gridCol w="715963"/>
                <a:gridCol w="715962"/>
                <a:gridCol w="715963"/>
                <a:gridCol w="715962"/>
                <a:gridCol w="715963"/>
                <a:gridCol w="715962"/>
                <a:gridCol w="715963"/>
                <a:gridCol w="715962"/>
                <a:gridCol w="715963"/>
              </a:tblGrid>
              <a:tr h="733425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  <a:sym typeface="Symbol" pitchFamily="18" charset="2"/>
                        </a:rPr>
                        <a:t>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30</a:t>
                      </a:r>
                      <a:r>
                        <a:rPr kumimoji="0" lang="en-US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45</a:t>
                      </a:r>
                      <a:r>
                        <a:rPr kumimoji="0" lang="en-US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60</a:t>
                      </a:r>
                      <a:r>
                        <a:rPr kumimoji="0" lang="en-US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90</a:t>
                      </a:r>
                      <a:r>
                        <a:rPr kumimoji="0" lang="en-US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120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135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150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180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270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360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sin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  <a:sym typeface="Symbol" pitchFamily="18" charset="2"/>
                        </a:rPr>
                        <a:t>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cos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  <a:sym typeface="Symbol" pitchFamily="18" charset="2"/>
                        </a:rPr>
                        <a:t>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tg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  <a:sym typeface="Symbol" pitchFamily="18" charset="2"/>
                        </a:rPr>
                        <a:t>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ctg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  <a:sym typeface="Symbol" pitchFamily="18" charset="2"/>
                        </a:rPr>
                        <a:t>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Object 83"/>
          <p:cNvGraphicFramePr>
            <a:graphicFrameLocks noChangeAspect="1"/>
          </p:cNvGraphicFramePr>
          <p:nvPr/>
        </p:nvGraphicFramePr>
        <p:xfrm>
          <a:off x="2124075" y="2349500"/>
          <a:ext cx="322263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22" name="Формула" r:id="rId4" imgW="164957" imgH="393359" progId="Equation.3">
                  <p:embed/>
                </p:oleObj>
              </mc:Choice>
              <mc:Fallback>
                <p:oleObj name="Формула" r:id="rId4" imgW="164957" imgH="393359" progId="Equation.3">
                  <p:embed/>
                  <p:pic>
                    <p:nvPicPr>
                      <p:cNvPr id="0" name="Object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2349500"/>
                        <a:ext cx="322263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84"/>
          <p:cNvGraphicFramePr>
            <a:graphicFrameLocks noChangeAspect="1"/>
          </p:cNvGraphicFramePr>
          <p:nvPr/>
        </p:nvGraphicFramePr>
        <p:xfrm>
          <a:off x="2843213" y="2349500"/>
          <a:ext cx="322262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23" name="Формула" r:id="rId6" imgW="164957" imgH="393359" progId="Equation.3">
                  <p:embed/>
                </p:oleObj>
              </mc:Choice>
              <mc:Fallback>
                <p:oleObj name="Формула" r:id="rId6" imgW="164957" imgH="393359" progId="Equation.3">
                  <p:embed/>
                  <p:pic>
                    <p:nvPicPr>
                      <p:cNvPr id="0" name="Object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2349500"/>
                        <a:ext cx="322262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85"/>
          <p:cNvGraphicFramePr>
            <a:graphicFrameLocks noChangeAspect="1"/>
          </p:cNvGraphicFramePr>
          <p:nvPr/>
        </p:nvGraphicFramePr>
        <p:xfrm>
          <a:off x="3563938" y="2349500"/>
          <a:ext cx="322262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24" name="Формула" r:id="rId8" imgW="164957" imgH="393359" progId="Equation.3">
                  <p:embed/>
                </p:oleObj>
              </mc:Choice>
              <mc:Fallback>
                <p:oleObj name="Формула" r:id="rId8" imgW="164957" imgH="393359" progId="Equation.3">
                  <p:embed/>
                  <p:pic>
                    <p:nvPicPr>
                      <p:cNvPr id="0" name="Object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2349500"/>
                        <a:ext cx="322262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86"/>
          <p:cNvGraphicFramePr>
            <a:graphicFrameLocks noChangeAspect="1"/>
          </p:cNvGraphicFramePr>
          <p:nvPr/>
        </p:nvGraphicFramePr>
        <p:xfrm>
          <a:off x="4284663" y="2349500"/>
          <a:ext cx="322262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25" name="Формула" r:id="rId10" imgW="164957" imgH="393359" progId="Equation.3">
                  <p:embed/>
                </p:oleObj>
              </mc:Choice>
              <mc:Fallback>
                <p:oleObj name="Формула" r:id="rId10" imgW="164957" imgH="393359" progId="Equation.3">
                  <p:embed/>
                  <p:pic>
                    <p:nvPicPr>
                      <p:cNvPr id="0" name="Object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2349500"/>
                        <a:ext cx="322262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87"/>
          <p:cNvGraphicFramePr>
            <a:graphicFrameLocks noChangeAspect="1"/>
          </p:cNvGraphicFramePr>
          <p:nvPr/>
        </p:nvGraphicFramePr>
        <p:xfrm>
          <a:off x="4859338" y="2349500"/>
          <a:ext cx="496887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26" name="Формула" r:id="rId12" imgW="253890" imgH="393529" progId="Equation.3">
                  <p:embed/>
                </p:oleObj>
              </mc:Choice>
              <mc:Fallback>
                <p:oleObj name="Формула" r:id="rId12" imgW="253890" imgH="393529" progId="Equation.3">
                  <p:embed/>
                  <p:pic>
                    <p:nvPicPr>
                      <p:cNvPr id="0" name="Object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2349500"/>
                        <a:ext cx="496887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8"/>
          <p:cNvGraphicFramePr>
            <a:graphicFrameLocks noChangeAspect="1"/>
          </p:cNvGraphicFramePr>
          <p:nvPr/>
        </p:nvGraphicFramePr>
        <p:xfrm>
          <a:off x="5580063" y="2349500"/>
          <a:ext cx="471487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27" name="Формула" r:id="rId14" imgW="241195" imgH="393529" progId="Equation.3">
                  <p:embed/>
                </p:oleObj>
              </mc:Choice>
              <mc:Fallback>
                <p:oleObj name="Формула" r:id="rId14" imgW="241195" imgH="393529" progId="Equation.3">
                  <p:embed/>
                  <p:pic>
                    <p:nvPicPr>
                      <p:cNvPr id="0" name="Object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349500"/>
                        <a:ext cx="471487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9"/>
          <p:cNvGraphicFramePr>
            <a:graphicFrameLocks noChangeAspect="1"/>
          </p:cNvGraphicFramePr>
          <p:nvPr/>
        </p:nvGraphicFramePr>
        <p:xfrm>
          <a:off x="6332538" y="2349500"/>
          <a:ext cx="471487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28" name="Формула" r:id="rId16" imgW="241195" imgH="393529" progId="Equation.3">
                  <p:embed/>
                </p:oleObj>
              </mc:Choice>
              <mc:Fallback>
                <p:oleObj name="Формула" r:id="rId16" imgW="241195" imgH="393529" progId="Equation.3">
                  <p:embed/>
                  <p:pic>
                    <p:nvPicPr>
                      <p:cNvPr id="0" name="Object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2538" y="2349500"/>
                        <a:ext cx="471487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90"/>
          <p:cNvGraphicFramePr>
            <a:graphicFrameLocks noChangeAspect="1"/>
          </p:cNvGraphicFramePr>
          <p:nvPr/>
        </p:nvGraphicFramePr>
        <p:xfrm>
          <a:off x="7164388" y="2565400"/>
          <a:ext cx="2730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29" name="Формула" r:id="rId18" imgW="139700" imgH="139700" progId="Equation.3">
                  <p:embed/>
                </p:oleObj>
              </mc:Choice>
              <mc:Fallback>
                <p:oleObj name="Формула" r:id="rId18" imgW="139700" imgH="139700" progId="Equation.3">
                  <p:embed/>
                  <p:pic>
                    <p:nvPicPr>
                      <p:cNvPr id="0" name="Object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388" y="2565400"/>
                        <a:ext cx="273050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92"/>
          <p:cNvGraphicFramePr>
            <a:graphicFrameLocks noChangeAspect="1"/>
          </p:cNvGraphicFramePr>
          <p:nvPr/>
        </p:nvGraphicFramePr>
        <p:xfrm>
          <a:off x="7772400" y="2349500"/>
          <a:ext cx="471488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30" name="Формула" r:id="rId20" imgW="241195" imgH="393529" progId="Equation.3">
                  <p:embed/>
                </p:oleObj>
              </mc:Choice>
              <mc:Fallback>
                <p:oleObj name="Формула" r:id="rId20" imgW="241195" imgH="393529" progId="Equation.3">
                  <p:embed/>
                  <p:pic>
                    <p:nvPicPr>
                      <p:cNvPr id="0" name="Object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400" y="2349500"/>
                        <a:ext cx="471488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93"/>
          <p:cNvGraphicFramePr>
            <a:graphicFrameLocks noChangeAspect="1"/>
          </p:cNvGraphicFramePr>
          <p:nvPr/>
        </p:nvGraphicFramePr>
        <p:xfrm>
          <a:off x="8459788" y="2565400"/>
          <a:ext cx="446087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31" name="Формула" r:id="rId22" imgW="228402" imgH="177646" progId="Equation.3">
                  <p:embed/>
                </p:oleObj>
              </mc:Choice>
              <mc:Fallback>
                <p:oleObj name="Формула" r:id="rId22" imgW="228402" imgH="177646" progId="Equation.3">
                  <p:embed/>
                  <p:pic>
                    <p:nvPicPr>
                      <p:cNvPr id="0" name="Object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59788" y="2565400"/>
                        <a:ext cx="446087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28"/>
          <p:cNvGraphicFramePr>
            <a:graphicFrameLocks noChangeAspect="1"/>
          </p:cNvGraphicFramePr>
          <p:nvPr/>
        </p:nvGraphicFramePr>
        <p:xfrm>
          <a:off x="1476375" y="3316288"/>
          <a:ext cx="247650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32" name="Формула" r:id="rId24" imgW="126725" imgH="177415" progId="Equation.3">
                  <p:embed/>
                </p:oleObj>
              </mc:Choice>
              <mc:Fallback>
                <p:oleObj name="Формула" r:id="rId24" imgW="126725" imgH="177415" progId="Equation.3">
                  <p:embed/>
                  <p:pic>
                    <p:nvPicPr>
                      <p:cNvPr id="0" name="Object 2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3316288"/>
                        <a:ext cx="247650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29"/>
          <p:cNvGraphicFramePr>
            <a:graphicFrameLocks noChangeAspect="1"/>
          </p:cNvGraphicFramePr>
          <p:nvPr/>
        </p:nvGraphicFramePr>
        <p:xfrm>
          <a:off x="1439863" y="4086225"/>
          <a:ext cx="173037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33" name="Формула" r:id="rId26" imgW="88707" imgH="164742" progId="Equation.3">
                  <p:embed/>
                </p:oleObj>
              </mc:Choice>
              <mc:Fallback>
                <p:oleObj name="Формула" r:id="rId26" imgW="88707" imgH="164742" progId="Equation.3">
                  <p:embed/>
                  <p:pic>
                    <p:nvPicPr>
                      <p:cNvPr id="0" name="Object 2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9863" y="4086225"/>
                        <a:ext cx="173037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230"/>
          <p:cNvGraphicFramePr>
            <a:graphicFrameLocks noChangeAspect="1"/>
          </p:cNvGraphicFramePr>
          <p:nvPr/>
        </p:nvGraphicFramePr>
        <p:xfrm>
          <a:off x="1403350" y="4818063"/>
          <a:ext cx="246063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34" name="Формула" r:id="rId28" imgW="126725" imgH="177415" progId="Equation.3">
                  <p:embed/>
                </p:oleObj>
              </mc:Choice>
              <mc:Fallback>
                <p:oleObj name="Формула" r:id="rId28" imgW="126725" imgH="177415" progId="Equation.3">
                  <p:embed/>
                  <p:pic>
                    <p:nvPicPr>
                      <p:cNvPr id="0" name="Object 2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4818063"/>
                        <a:ext cx="246063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31"/>
          <p:cNvGraphicFramePr>
            <a:graphicFrameLocks noChangeAspect="1"/>
          </p:cNvGraphicFramePr>
          <p:nvPr/>
        </p:nvGraphicFramePr>
        <p:xfrm>
          <a:off x="1258888" y="5603875"/>
          <a:ext cx="5905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35" name="Формула" r:id="rId30" imgW="304668" imgH="139639" progId="Equation.3">
                  <p:embed/>
                </p:oleObj>
              </mc:Choice>
              <mc:Fallback>
                <p:oleObj name="Формула" r:id="rId30" imgW="304668" imgH="139639" progId="Equation.3">
                  <p:embed/>
                  <p:pic>
                    <p:nvPicPr>
                      <p:cNvPr id="0" name="Object 2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5603875"/>
                        <a:ext cx="590550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232"/>
          <p:cNvGraphicFramePr>
            <a:graphicFrameLocks noChangeAspect="1"/>
          </p:cNvGraphicFramePr>
          <p:nvPr/>
        </p:nvGraphicFramePr>
        <p:xfrm>
          <a:off x="4356100" y="3328988"/>
          <a:ext cx="173038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36" name="Формула" r:id="rId32" imgW="88707" imgH="164742" progId="Equation.3">
                  <p:embed/>
                </p:oleObj>
              </mc:Choice>
              <mc:Fallback>
                <p:oleObj name="Формула" r:id="rId32" imgW="88707" imgH="164742" progId="Equation.3">
                  <p:embed/>
                  <p:pic>
                    <p:nvPicPr>
                      <p:cNvPr id="0" name="Object 2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3328988"/>
                        <a:ext cx="173038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233"/>
          <p:cNvGraphicFramePr>
            <a:graphicFrameLocks noChangeAspect="1"/>
          </p:cNvGraphicFramePr>
          <p:nvPr/>
        </p:nvGraphicFramePr>
        <p:xfrm>
          <a:off x="4356100" y="4073525"/>
          <a:ext cx="247650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37" name="Формула" r:id="rId34" imgW="126725" imgH="177415" progId="Equation.3">
                  <p:embed/>
                </p:oleObj>
              </mc:Choice>
              <mc:Fallback>
                <p:oleObj name="Формула" r:id="rId34" imgW="126725" imgH="177415" progId="Equation.3">
                  <p:embed/>
                  <p:pic>
                    <p:nvPicPr>
                      <p:cNvPr id="0" name="Object 2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4073525"/>
                        <a:ext cx="247650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234"/>
          <p:cNvGraphicFramePr>
            <a:graphicFrameLocks noChangeAspect="1"/>
          </p:cNvGraphicFramePr>
          <p:nvPr/>
        </p:nvGraphicFramePr>
        <p:xfrm>
          <a:off x="4140200" y="4854575"/>
          <a:ext cx="5905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38" name="Формула" r:id="rId36" imgW="304668" imgH="139639" progId="Equation.3">
                  <p:embed/>
                </p:oleObj>
              </mc:Choice>
              <mc:Fallback>
                <p:oleObj name="Формула" r:id="rId36" imgW="304668" imgH="139639" progId="Equation.3">
                  <p:embed/>
                  <p:pic>
                    <p:nvPicPr>
                      <p:cNvPr id="0" name="Object 2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4854575"/>
                        <a:ext cx="590550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235"/>
          <p:cNvGraphicFramePr>
            <a:graphicFrameLocks noChangeAspect="1"/>
          </p:cNvGraphicFramePr>
          <p:nvPr/>
        </p:nvGraphicFramePr>
        <p:xfrm>
          <a:off x="4284663" y="5567363"/>
          <a:ext cx="246062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39" name="Формула" r:id="rId38" imgW="126725" imgH="177415" progId="Equation.3">
                  <p:embed/>
                </p:oleObj>
              </mc:Choice>
              <mc:Fallback>
                <p:oleObj name="Формула" r:id="rId38" imgW="126725" imgH="177415" progId="Equation.3">
                  <p:embed/>
                  <p:pic>
                    <p:nvPicPr>
                      <p:cNvPr id="0" name="Object 2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5567363"/>
                        <a:ext cx="246062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236"/>
          <p:cNvGraphicFramePr>
            <a:graphicFrameLocks noChangeAspect="1"/>
          </p:cNvGraphicFramePr>
          <p:nvPr/>
        </p:nvGraphicFramePr>
        <p:xfrm>
          <a:off x="7164388" y="3316288"/>
          <a:ext cx="247650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40" name="Формула" r:id="rId40" imgW="126725" imgH="177415" progId="Equation.3">
                  <p:embed/>
                </p:oleObj>
              </mc:Choice>
              <mc:Fallback>
                <p:oleObj name="Формула" r:id="rId40" imgW="126725" imgH="177415" progId="Equation.3">
                  <p:embed/>
                  <p:pic>
                    <p:nvPicPr>
                      <p:cNvPr id="0" name="Object 2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388" y="3316288"/>
                        <a:ext cx="247650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37"/>
          <p:cNvGraphicFramePr>
            <a:graphicFrameLocks noChangeAspect="1"/>
          </p:cNvGraphicFramePr>
          <p:nvPr/>
        </p:nvGraphicFramePr>
        <p:xfrm>
          <a:off x="7092950" y="4086225"/>
          <a:ext cx="395288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41" name="Формула" r:id="rId41" imgW="203024" imgH="164957" progId="Equation.3">
                  <p:embed/>
                </p:oleObj>
              </mc:Choice>
              <mc:Fallback>
                <p:oleObj name="Формула" r:id="rId41" imgW="203024" imgH="164957" progId="Equation.3">
                  <p:embed/>
                  <p:pic>
                    <p:nvPicPr>
                      <p:cNvPr id="0" name="Object 2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950" y="4086225"/>
                        <a:ext cx="395288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38"/>
          <p:cNvGraphicFramePr>
            <a:graphicFrameLocks noChangeAspect="1"/>
          </p:cNvGraphicFramePr>
          <p:nvPr/>
        </p:nvGraphicFramePr>
        <p:xfrm>
          <a:off x="7167563" y="4818063"/>
          <a:ext cx="246062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42" name="Формула" r:id="rId43" imgW="126725" imgH="177415" progId="Equation.3">
                  <p:embed/>
                </p:oleObj>
              </mc:Choice>
              <mc:Fallback>
                <p:oleObj name="Формула" r:id="rId43" imgW="126725" imgH="177415" progId="Equation.3">
                  <p:embed/>
                  <p:pic>
                    <p:nvPicPr>
                      <p:cNvPr id="0" name="Object 2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7563" y="4818063"/>
                        <a:ext cx="246062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39"/>
          <p:cNvGraphicFramePr>
            <a:graphicFrameLocks noChangeAspect="1"/>
          </p:cNvGraphicFramePr>
          <p:nvPr/>
        </p:nvGraphicFramePr>
        <p:xfrm>
          <a:off x="7007225" y="5603875"/>
          <a:ext cx="5905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43" name="Формула" r:id="rId45" imgW="304668" imgH="139639" progId="Equation.3">
                  <p:embed/>
                </p:oleObj>
              </mc:Choice>
              <mc:Fallback>
                <p:oleObj name="Формула" r:id="rId45" imgW="304668" imgH="139639" progId="Equation.3">
                  <p:embed/>
                  <p:pic>
                    <p:nvPicPr>
                      <p:cNvPr id="0" name="Object 2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7225" y="5603875"/>
                        <a:ext cx="590550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40"/>
          <p:cNvGraphicFramePr>
            <a:graphicFrameLocks noChangeAspect="1"/>
          </p:cNvGraphicFramePr>
          <p:nvPr/>
        </p:nvGraphicFramePr>
        <p:xfrm>
          <a:off x="7812088" y="3328988"/>
          <a:ext cx="395287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44" name="Формула" r:id="rId46" imgW="203024" imgH="164957" progId="Equation.3">
                  <p:embed/>
                </p:oleObj>
              </mc:Choice>
              <mc:Fallback>
                <p:oleObj name="Формула" r:id="rId46" imgW="203024" imgH="164957" progId="Equation.3">
                  <p:embed/>
                  <p:pic>
                    <p:nvPicPr>
                      <p:cNvPr id="0" name="Object 2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088" y="3328988"/>
                        <a:ext cx="395287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1"/>
          <p:cNvGraphicFramePr>
            <a:graphicFrameLocks noChangeAspect="1"/>
          </p:cNvGraphicFramePr>
          <p:nvPr/>
        </p:nvGraphicFramePr>
        <p:xfrm>
          <a:off x="7885113" y="4073525"/>
          <a:ext cx="247650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45" name="Формула" r:id="rId48" imgW="126725" imgH="177415" progId="Equation.3">
                  <p:embed/>
                </p:oleObj>
              </mc:Choice>
              <mc:Fallback>
                <p:oleObj name="Формула" r:id="rId48" imgW="126725" imgH="177415" progId="Equation.3">
                  <p:embed/>
                  <p:pic>
                    <p:nvPicPr>
                      <p:cNvPr id="0" name="Object 2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5113" y="4073525"/>
                        <a:ext cx="247650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42"/>
          <p:cNvGraphicFramePr>
            <a:graphicFrameLocks noChangeAspect="1"/>
          </p:cNvGraphicFramePr>
          <p:nvPr/>
        </p:nvGraphicFramePr>
        <p:xfrm>
          <a:off x="7667625" y="4854575"/>
          <a:ext cx="5905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46" name="Формула" r:id="rId49" imgW="304668" imgH="139639" progId="Equation.3">
                  <p:embed/>
                </p:oleObj>
              </mc:Choice>
              <mc:Fallback>
                <p:oleObj name="Формула" r:id="rId49" imgW="304668" imgH="139639" progId="Equation.3">
                  <p:embed/>
                  <p:pic>
                    <p:nvPicPr>
                      <p:cNvPr id="0" name="Object 2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7625" y="4854575"/>
                        <a:ext cx="590550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43"/>
          <p:cNvGraphicFramePr>
            <a:graphicFrameLocks noChangeAspect="1"/>
          </p:cNvGraphicFramePr>
          <p:nvPr/>
        </p:nvGraphicFramePr>
        <p:xfrm>
          <a:off x="7885113" y="5567363"/>
          <a:ext cx="247650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47" name="Формула" r:id="rId50" imgW="126725" imgH="177415" progId="Equation.3">
                  <p:embed/>
                </p:oleObj>
              </mc:Choice>
              <mc:Fallback>
                <p:oleObj name="Формула" r:id="rId50" imgW="126725" imgH="177415" progId="Equation.3">
                  <p:embed/>
                  <p:pic>
                    <p:nvPicPr>
                      <p:cNvPr id="0" name="Object 2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5113" y="5567363"/>
                        <a:ext cx="247650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44"/>
          <p:cNvGraphicFramePr>
            <a:graphicFrameLocks noChangeAspect="1"/>
          </p:cNvGraphicFramePr>
          <p:nvPr/>
        </p:nvGraphicFramePr>
        <p:xfrm>
          <a:off x="8604250" y="3316288"/>
          <a:ext cx="247650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48" name="Формула" r:id="rId51" imgW="126725" imgH="177415" progId="Equation.3">
                  <p:embed/>
                </p:oleObj>
              </mc:Choice>
              <mc:Fallback>
                <p:oleObj name="Формула" r:id="rId51" imgW="126725" imgH="177415" progId="Equation.3">
                  <p:embed/>
                  <p:pic>
                    <p:nvPicPr>
                      <p:cNvPr id="0" name="Object 2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04250" y="3316288"/>
                        <a:ext cx="247650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45"/>
          <p:cNvGraphicFramePr>
            <a:graphicFrameLocks noChangeAspect="1"/>
          </p:cNvGraphicFramePr>
          <p:nvPr/>
        </p:nvGraphicFramePr>
        <p:xfrm>
          <a:off x="8567738" y="4086225"/>
          <a:ext cx="173037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49" name="Формула" r:id="rId52" imgW="88707" imgH="164742" progId="Equation.3">
                  <p:embed/>
                </p:oleObj>
              </mc:Choice>
              <mc:Fallback>
                <p:oleObj name="Формула" r:id="rId52" imgW="88707" imgH="164742" progId="Equation.3">
                  <p:embed/>
                  <p:pic>
                    <p:nvPicPr>
                      <p:cNvPr id="0" name="Object 2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67738" y="4086225"/>
                        <a:ext cx="173037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46"/>
          <p:cNvGraphicFramePr>
            <a:graphicFrameLocks noChangeAspect="1"/>
          </p:cNvGraphicFramePr>
          <p:nvPr/>
        </p:nvGraphicFramePr>
        <p:xfrm>
          <a:off x="8531225" y="4818063"/>
          <a:ext cx="246063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50" name="Формула" r:id="rId53" imgW="126725" imgH="177415" progId="Equation.3">
                  <p:embed/>
                </p:oleObj>
              </mc:Choice>
              <mc:Fallback>
                <p:oleObj name="Формула" r:id="rId53" imgW="126725" imgH="177415" progId="Equation.3">
                  <p:embed/>
                  <p:pic>
                    <p:nvPicPr>
                      <p:cNvPr id="0" name="Object 2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1225" y="4818063"/>
                        <a:ext cx="246063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247"/>
          <p:cNvGraphicFramePr>
            <a:graphicFrameLocks noChangeAspect="1"/>
          </p:cNvGraphicFramePr>
          <p:nvPr/>
        </p:nvGraphicFramePr>
        <p:xfrm>
          <a:off x="8386763" y="5603875"/>
          <a:ext cx="5905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51" name="Формула" r:id="rId54" imgW="304668" imgH="139639" progId="Equation.3">
                  <p:embed/>
                </p:oleObj>
              </mc:Choice>
              <mc:Fallback>
                <p:oleObj name="Формула" r:id="rId54" imgW="304668" imgH="139639" progId="Equation.3">
                  <p:embed/>
                  <p:pic>
                    <p:nvPicPr>
                      <p:cNvPr id="0" name="Object 2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6763" y="5603875"/>
                        <a:ext cx="590550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76" name="Object 248"/>
          <p:cNvGraphicFramePr>
            <a:graphicFrameLocks noChangeAspect="1"/>
          </p:cNvGraphicFramePr>
          <p:nvPr/>
        </p:nvGraphicFramePr>
        <p:xfrm>
          <a:off x="2124075" y="3105150"/>
          <a:ext cx="296863" cy="769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52" name="Формула" r:id="rId55" imgW="152334" imgH="393529" progId="Equation.3">
                  <p:embed/>
                </p:oleObj>
              </mc:Choice>
              <mc:Fallback>
                <p:oleObj name="Формула" r:id="rId55" imgW="152334" imgH="393529" progId="Equation.3">
                  <p:embed/>
                  <p:pic>
                    <p:nvPicPr>
                      <p:cNvPr id="0" name="Object 2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3105150"/>
                        <a:ext cx="296863" cy="769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77" name="Object 249"/>
          <p:cNvGraphicFramePr>
            <a:graphicFrameLocks noChangeAspect="1"/>
          </p:cNvGraphicFramePr>
          <p:nvPr/>
        </p:nvGraphicFramePr>
        <p:xfrm>
          <a:off x="1979613" y="3824288"/>
          <a:ext cx="49530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53" name="Формула" r:id="rId57" imgW="253890" imgH="431613" progId="Equation.3">
                  <p:embed/>
                </p:oleObj>
              </mc:Choice>
              <mc:Fallback>
                <p:oleObj name="Формула" r:id="rId57" imgW="253890" imgH="431613" progId="Equation.3">
                  <p:embed/>
                  <p:pic>
                    <p:nvPicPr>
                      <p:cNvPr id="0" name="Object 2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3824288"/>
                        <a:ext cx="495300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78" name="Object 252"/>
          <p:cNvGraphicFramePr>
            <a:graphicFrameLocks noChangeAspect="1"/>
          </p:cNvGraphicFramePr>
          <p:nvPr/>
        </p:nvGraphicFramePr>
        <p:xfrm>
          <a:off x="1979613" y="4581525"/>
          <a:ext cx="495300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54" name="Формула" r:id="rId59" imgW="253890" imgH="418918" progId="Equation.3">
                  <p:embed/>
                </p:oleObj>
              </mc:Choice>
              <mc:Fallback>
                <p:oleObj name="Формула" r:id="rId59" imgW="253890" imgH="418918" progId="Equation.3">
                  <p:embed/>
                  <p:pic>
                    <p:nvPicPr>
                      <p:cNvPr id="0" name="Object 2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4581525"/>
                        <a:ext cx="495300" cy="820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79" name="Object 253"/>
          <p:cNvGraphicFramePr>
            <a:graphicFrameLocks noChangeAspect="1"/>
          </p:cNvGraphicFramePr>
          <p:nvPr/>
        </p:nvGraphicFramePr>
        <p:xfrm>
          <a:off x="2051050" y="5518150"/>
          <a:ext cx="44608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55" name="Формула" r:id="rId61" imgW="228600" imgH="228600" progId="Equation.3">
                  <p:embed/>
                </p:oleObj>
              </mc:Choice>
              <mc:Fallback>
                <p:oleObj name="Формула" r:id="rId61" imgW="228600" imgH="228600" progId="Equation.3">
                  <p:embed/>
                  <p:pic>
                    <p:nvPicPr>
                      <p:cNvPr id="0" name="Object 2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5518150"/>
                        <a:ext cx="446088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80" name="Object 254"/>
          <p:cNvGraphicFramePr>
            <a:graphicFrameLocks noChangeAspect="1"/>
          </p:cNvGraphicFramePr>
          <p:nvPr/>
        </p:nvGraphicFramePr>
        <p:xfrm>
          <a:off x="3492500" y="3068638"/>
          <a:ext cx="49530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56" name="Формула" r:id="rId63" imgW="253890" imgH="431613" progId="Equation.3">
                  <p:embed/>
                </p:oleObj>
              </mc:Choice>
              <mc:Fallback>
                <p:oleObj name="Формула" r:id="rId63" imgW="253890" imgH="431613" progId="Equation.3">
                  <p:embed/>
                  <p:pic>
                    <p:nvPicPr>
                      <p:cNvPr id="0" name="Object 2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3068638"/>
                        <a:ext cx="495300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81" name="Object 255"/>
          <p:cNvGraphicFramePr>
            <a:graphicFrameLocks noChangeAspect="1"/>
          </p:cNvGraphicFramePr>
          <p:nvPr/>
        </p:nvGraphicFramePr>
        <p:xfrm>
          <a:off x="3563938" y="3862388"/>
          <a:ext cx="296862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57" name="Формула" r:id="rId65" imgW="152334" imgH="393529" progId="Equation.3">
                  <p:embed/>
                </p:oleObj>
              </mc:Choice>
              <mc:Fallback>
                <p:oleObj name="Формула" r:id="rId65" imgW="152334" imgH="393529" progId="Equation.3">
                  <p:embed/>
                  <p:pic>
                    <p:nvPicPr>
                      <p:cNvPr id="0" name="Object 2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3862388"/>
                        <a:ext cx="296862" cy="769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82" name="Object 256"/>
          <p:cNvGraphicFramePr>
            <a:graphicFrameLocks noChangeAspect="1"/>
          </p:cNvGraphicFramePr>
          <p:nvPr/>
        </p:nvGraphicFramePr>
        <p:xfrm>
          <a:off x="3419475" y="4768850"/>
          <a:ext cx="44608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58" name="Формула" r:id="rId67" imgW="228600" imgH="228600" progId="Equation.3">
                  <p:embed/>
                </p:oleObj>
              </mc:Choice>
              <mc:Fallback>
                <p:oleObj name="Формула" r:id="rId67" imgW="228600" imgH="228600" progId="Equation.3">
                  <p:embed/>
                  <p:pic>
                    <p:nvPicPr>
                      <p:cNvPr id="0" name="Object 2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4768850"/>
                        <a:ext cx="446088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83" name="Object 257"/>
          <p:cNvGraphicFramePr>
            <a:graphicFrameLocks noChangeAspect="1"/>
          </p:cNvGraphicFramePr>
          <p:nvPr/>
        </p:nvGraphicFramePr>
        <p:xfrm>
          <a:off x="3419475" y="5373688"/>
          <a:ext cx="495300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59" name="Формула" r:id="rId68" imgW="253890" imgH="418918" progId="Equation.3">
                  <p:embed/>
                </p:oleObj>
              </mc:Choice>
              <mc:Fallback>
                <p:oleObj name="Формула" r:id="rId68" imgW="253890" imgH="418918" progId="Equation.3">
                  <p:embed/>
                  <p:pic>
                    <p:nvPicPr>
                      <p:cNvPr id="0" name="Object 2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5373688"/>
                        <a:ext cx="495300" cy="820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84" name="Object 258"/>
          <p:cNvGraphicFramePr>
            <a:graphicFrameLocks noChangeAspect="1"/>
          </p:cNvGraphicFramePr>
          <p:nvPr/>
        </p:nvGraphicFramePr>
        <p:xfrm>
          <a:off x="2700338" y="3068638"/>
          <a:ext cx="52070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60" name="Формула" r:id="rId70" imgW="266469" imgH="431425" progId="Equation.3">
                  <p:embed/>
                </p:oleObj>
              </mc:Choice>
              <mc:Fallback>
                <p:oleObj name="Формула" r:id="rId70" imgW="266469" imgH="431425" progId="Equation.3">
                  <p:embed/>
                  <p:pic>
                    <p:nvPicPr>
                      <p:cNvPr id="0" name="Object 2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3068638"/>
                        <a:ext cx="520700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85" name="Object 259"/>
          <p:cNvGraphicFramePr>
            <a:graphicFrameLocks noChangeAspect="1"/>
          </p:cNvGraphicFramePr>
          <p:nvPr/>
        </p:nvGraphicFramePr>
        <p:xfrm>
          <a:off x="2700338" y="3825875"/>
          <a:ext cx="52070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61" name="Формула" r:id="rId72" imgW="266469" imgH="431425" progId="Equation.3">
                  <p:embed/>
                </p:oleObj>
              </mc:Choice>
              <mc:Fallback>
                <p:oleObj name="Формула" r:id="rId72" imgW="266469" imgH="431425" progId="Equation.3">
                  <p:embed/>
                  <p:pic>
                    <p:nvPicPr>
                      <p:cNvPr id="0" name="Object 2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3825875"/>
                        <a:ext cx="520700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86" name="Object 260"/>
          <p:cNvGraphicFramePr>
            <a:graphicFrameLocks noChangeAspect="1"/>
          </p:cNvGraphicFramePr>
          <p:nvPr/>
        </p:nvGraphicFramePr>
        <p:xfrm>
          <a:off x="2843213" y="4830763"/>
          <a:ext cx="173037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62" name="Формула" r:id="rId73" imgW="88707" imgH="164742" progId="Equation.3">
                  <p:embed/>
                </p:oleObj>
              </mc:Choice>
              <mc:Fallback>
                <p:oleObj name="Формула" r:id="rId73" imgW="88707" imgH="164742" progId="Equation.3">
                  <p:embed/>
                  <p:pic>
                    <p:nvPicPr>
                      <p:cNvPr id="0" name="Object 2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4830763"/>
                        <a:ext cx="173037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87" name="Object 261"/>
          <p:cNvGraphicFramePr>
            <a:graphicFrameLocks noChangeAspect="1"/>
          </p:cNvGraphicFramePr>
          <p:nvPr/>
        </p:nvGraphicFramePr>
        <p:xfrm>
          <a:off x="2843213" y="5589588"/>
          <a:ext cx="173037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63" name="Формула" r:id="rId75" imgW="88707" imgH="164742" progId="Equation.3">
                  <p:embed/>
                </p:oleObj>
              </mc:Choice>
              <mc:Fallback>
                <p:oleObj name="Формула" r:id="rId75" imgW="88707" imgH="164742" progId="Equation.3">
                  <p:embed/>
                  <p:pic>
                    <p:nvPicPr>
                      <p:cNvPr id="0" name="Object 2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5589588"/>
                        <a:ext cx="173037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88" name="Object 262"/>
          <p:cNvGraphicFramePr>
            <a:graphicFrameLocks noChangeAspect="1"/>
          </p:cNvGraphicFramePr>
          <p:nvPr/>
        </p:nvGraphicFramePr>
        <p:xfrm>
          <a:off x="4859338" y="3068638"/>
          <a:ext cx="49530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64" name="Формула" r:id="rId76" imgW="253890" imgH="431613" progId="Equation.3">
                  <p:embed/>
                </p:oleObj>
              </mc:Choice>
              <mc:Fallback>
                <p:oleObj name="Формула" r:id="rId76" imgW="253890" imgH="431613" progId="Equation.3">
                  <p:embed/>
                  <p:pic>
                    <p:nvPicPr>
                      <p:cNvPr id="0" name="Object 2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3068638"/>
                        <a:ext cx="495300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89" name="Object 263"/>
          <p:cNvGraphicFramePr>
            <a:graphicFrameLocks noChangeAspect="1"/>
          </p:cNvGraphicFramePr>
          <p:nvPr/>
        </p:nvGraphicFramePr>
        <p:xfrm>
          <a:off x="4905375" y="3862388"/>
          <a:ext cx="495300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65" name="Формула" r:id="rId77" imgW="253890" imgH="393529" progId="Equation.3">
                  <p:embed/>
                </p:oleObj>
              </mc:Choice>
              <mc:Fallback>
                <p:oleObj name="Формула" r:id="rId77" imgW="253890" imgH="393529" progId="Equation.3">
                  <p:embed/>
                  <p:pic>
                    <p:nvPicPr>
                      <p:cNvPr id="0" name="Object 2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5375" y="3862388"/>
                        <a:ext cx="495300" cy="769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90" name="Object 264"/>
          <p:cNvGraphicFramePr>
            <a:graphicFrameLocks noChangeAspect="1"/>
          </p:cNvGraphicFramePr>
          <p:nvPr/>
        </p:nvGraphicFramePr>
        <p:xfrm>
          <a:off x="4821238" y="4768850"/>
          <a:ext cx="66833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66" name="Формула" r:id="rId79" imgW="342751" imgH="228501" progId="Equation.3">
                  <p:embed/>
                </p:oleObj>
              </mc:Choice>
              <mc:Fallback>
                <p:oleObj name="Формула" r:id="rId79" imgW="342751" imgH="228501" progId="Equation.3">
                  <p:embed/>
                  <p:pic>
                    <p:nvPicPr>
                      <p:cNvPr id="0" name="Object 2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1238" y="4768850"/>
                        <a:ext cx="668337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91" name="Object 265"/>
          <p:cNvGraphicFramePr>
            <a:graphicFrameLocks noChangeAspect="1"/>
          </p:cNvGraphicFramePr>
          <p:nvPr/>
        </p:nvGraphicFramePr>
        <p:xfrm>
          <a:off x="4748213" y="5373688"/>
          <a:ext cx="719137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67" name="Формула" r:id="rId81" imgW="368300" imgH="419100" progId="Equation.3">
                  <p:embed/>
                </p:oleObj>
              </mc:Choice>
              <mc:Fallback>
                <p:oleObj name="Формула" r:id="rId81" imgW="368300" imgH="419100" progId="Equation.3">
                  <p:embed/>
                  <p:pic>
                    <p:nvPicPr>
                      <p:cNvPr id="0" name="Object 2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8213" y="5373688"/>
                        <a:ext cx="719137" cy="820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93" name="Object 266"/>
          <p:cNvGraphicFramePr>
            <a:graphicFrameLocks noChangeAspect="1"/>
          </p:cNvGraphicFramePr>
          <p:nvPr/>
        </p:nvGraphicFramePr>
        <p:xfrm>
          <a:off x="5580063" y="3068638"/>
          <a:ext cx="52070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68" name="Формула" r:id="rId83" imgW="266469" imgH="431425" progId="Equation.3">
                  <p:embed/>
                </p:oleObj>
              </mc:Choice>
              <mc:Fallback>
                <p:oleObj name="Формула" r:id="rId83" imgW="266469" imgH="431425" progId="Equation.3">
                  <p:embed/>
                  <p:pic>
                    <p:nvPicPr>
                      <p:cNvPr id="0" name="Object 2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3068638"/>
                        <a:ext cx="520700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94" name="Object 267"/>
          <p:cNvGraphicFramePr>
            <a:graphicFrameLocks noChangeAspect="1"/>
          </p:cNvGraphicFramePr>
          <p:nvPr/>
        </p:nvGraphicFramePr>
        <p:xfrm>
          <a:off x="5481638" y="3824288"/>
          <a:ext cx="719137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69" name="Формула" r:id="rId84" imgW="368140" imgH="431613" progId="Equation.3">
                  <p:embed/>
                </p:oleObj>
              </mc:Choice>
              <mc:Fallback>
                <p:oleObj name="Формула" r:id="rId84" imgW="368140" imgH="431613" progId="Equation.3">
                  <p:embed/>
                  <p:pic>
                    <p:nvPicPr>
                      <p:cNvPr id="0" name="Object 2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1638" y="3824288"/>
                        <a:ext cx="719137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95" name="Object 268"/>
          <p:cNvGraphicFramePr>
            <a:graphicFrameLocks noChangeAspect="1"/>
          </p:cNvGraphicFramePr>
          <p:nvPr/>
        </p:nvGraphicFramePr>
        <p:xfrm>
          <a:off x="5684838" y="4830763"/>
          <a:ext cx="395287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0" name="Формула" r:id="rId86" imgW="203024" imgH="164957" progId="Equation.3">
                  <p:embed/>
                </p:oleObj>
              </mc:Choice>
              <mc:Fallback>
                <p:oleObj name="Формула" r:id="rId86" imgW="203024" imgH="164957" progId="Equation.3">
                  <p:embed/>
                  <p:pic>
                    <p:nvPicPr>
                      <p:cNvPr id="0" name="Object 2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4838" y="4830763"/>
                        <a:ext cx="395287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96" name="Object 269"/>
          <p:cNvGraphicFramePr>
            <a:graphicFrameLocks noChangeAspect="1"/>
          </p:cNvGraphicFramePr>
          <p:nvPr/>
        </p:nvGraphicFramePr>
        <p:xfrm>
          <a:off x="5651500" y="5580063"/>
          <a:ext cx="395288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1" name="Формула" r:id="rId88" imgW="203024" imgH="164957" progId="Equation.3">
                  <p:embed/>
                </p:oleObj>
              </mc:Choice>
              <mc:Fallback>
                <p:oleObj name="Формула" r:id="rId88" imgW="203024" imgH="164957" progId="Equation.3">
                  <p:embed/>
                  <p:pic>
                    <p:nvPicPr>
                      <p:cNvPr id="0" name="Object 2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5580063"/>
                        <a:ext cx="395288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97" name="Object 270"/>
          <p:cNvGraphicFramePr>
            <a:graphicFrameLocks noChangeAspect="1"/>
          </p:cNvGraphicFramePr>
          <p:nvPr/>
        </p:nvGraphicFramePr>
        <p:xfrm>
          <a:off x="6443663" y="3106738"/>
          <a:ext cx="296862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2" name="Формула" r:id="rId89" imgW="152334" imgH="393529" progId="Equation.3">
                  <p:embed/>
                </p:oleObj>
              </mc:Choice>
              <mc:Fallback>
                <p:oleObj name="Формула" r:id="rId89" imgW="152334" imgH="393529" progId="Equation.3">
                  <p:embed/>
                  <p:pic>
                    <p:nvPicPr>
                      <p:cNvPr id="0" name="Object 2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3663" y="3106738"/>
                        <a:ext cx="296862" cy="769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98" name="Object 271"/>
          <p:cNvGraphicFramePr>
            <a:graphicFrameLocks noChangeAspect="1"/>
          </p:cNvGraphicFramePr>
          <p:nvPr/>
        </p:nvGraphicFramePr>
        <p:xfrm>
          <a:off x="6189663" y="3825875"/>
          <a:ext cx="71755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3" name="Формула" r:id="rId91" imgW="368140" imgH="431613" progId="Equation.3">
                  <p:embed/>
                </p:oleObj>
              </mc:Choice>
              <mc:Fallback>
                <p:oleObj name="Формула" r:id="rId91" imgW="368140" imgH="431613" progId="Equation.3">
                  <p:embed/>
                  <p:pic>
                    <p:nvPicPr>
                      <p:cNvPr id="0" name="Object 2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9663" y="3825875"/>
                        <a:ext cx="717550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99" name="Object 272"/>
          <p:cNvGraphicFramePr>
            <a:graphicFrameLocks noChangeAspect="1"/>
          </p:cNvGraphicFramePr>
          <p:nvPr/>
        </p:nvGraphicFramePr>
        <p:xfrm>
          <a:off x="6189663" y="4581525"/>
          <a:ext cx="717550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4" name="Формула" r:id="rId93" imgW="368300" imgH="419100" progId="Equation.3">
                  <p:embed/>
                </p:oleObj>
              </mc:Choice>
              <mc:Fallback>
                <p:oleObj name="Формула" r:id="rId93" imgW="368300" imgH="419100" progId="Equation.3">
                  <p:embed/>
                  <p:pic>
                    <p:nvPicPr>
                      <p:cNvPr id="0" name="Object 2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9663" y="4581525"/>
                        <a:ext cx="717550" cy="820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200" name="Object 273"/>
          <p:cNvGraphicFramePr>
            <a:graphicFrameLocks noChangeAspect="1"/>
          </p:cNvGraphicFramePr>
          <p:nvPr/>
        </p:nvGraphicFramePr>
        <p:xfrm>
          <a:off x="6261100" y="5516563"/>
          <a:ext cx="6699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5" name="Формула" r:id="rId95" imgW="342751" imgH="228501" progId="Equation.3">
                  <p:embed/>
                </p:oleObj>
              </mc:Choice>
              <mc:Fallback>
                <p:oleObj name="Формула" r:id="rId95" imgW="342751" imgH="228501" progId="Equation.3">
                  <p:embed/>
                  <p:pic>
                    <p:nvPicPr>
                      <p:cNvPr id="0" name="Object 2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1100" y="5516563"/>
                        <a:ext cx="669925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4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4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4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4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4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4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4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 nodeType="clickPar">
                      <p:stCondLst>
                        <p:cond delay="indefinite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4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 nodeType="clickPar">
                      <p:stCondLst>
                        <p:cond delay="indefinite"/>
                      </p:stCondLst>
                      <p:childTnLst>
                        <p:par>
                          <p:cTn id="1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46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46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46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4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 nodeType="clickPar">
                      <p:stCondLst>
                        <p:cond delay="indefinite"/>
                      </p:stCondLst>
                      <p:childTnLst>
                        <p:par>
                          <p:cTn id="2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46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 nodeType="clickPar">
                      <p:stCondLst>
                        <p:cond delay="indefinite"/>
                      </p:stCondLst>
                      <p:childTnLst>
                        <p:par>
                          <p:cTn id="2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46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 nodeType="clickPar">
                      <p:stCondLst>
                        <p:cond delay="indefinite"/>
                      </p:stCondLst>
                      <p:childTnLst>
                        <p:par>
                          <p:cTn id="2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46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 nodeType="clickPar">
                      <p:stCondLst>
                        <p:cond delay="indefinite"/>
                      </p:stCondLst>
                      <p:childTnLst>
                        <p:par>
                          <p:cTn id="2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4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 nodeType="clickPar">
                      <p:stCondLst>
                        <p:cond delay="indefinite"/>
                      </p:stCondLst>
                      <p:childTnLst>
                        <p:par>
                          <p:cTn id="2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4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 nodeType="clickPar">
                      <p:stCondLst>
                        <p:cond delay="indefinite"/>
                      </p:stCondLst>
                      <p:childTnLst>
                        <p:par>
                          <p:cTn id="2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500"/>
                                        <p:tgtEl>
                                          <p:spTgt spid="4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 nodeType="clickPar">
                      <p:stCondLst>
                        <p:cond delay="indefinite"/>
                      </p:stCondLst>
                      <p:childTnLst>
                        <p:par>
                          <p:cTn id="2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500"/>
                                        <p:tgtEl>
                                          <p:spTgt spid="4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 nodeType="clickPar">
                      <p:stCondLst>
                        <p:cond delay="indefinite"/>
                      </p:stCondLst>
                      <p:childTnLst>
                        <p:par>
                          <p:cTn id="2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4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 nodeType="clickPar">
                      <p:stCondLst>
                        <p:cond delay="indefinite"/>
                      </p:stCondLst>
                      <p:childTnLst>
                        <p:par>
                          <p:cTn id="2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4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 nodeType="clickPar">
                      <p:stCondLst>
                        <p:cond delay="indefinite"/>
                      </p:stCondLst>
                      <p:childTnLst>
                        <p:par>
                          <p:cTn id="2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500"/>
                                        <p:tgtEl>
                                          <p:spTgt spid="4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 nodeType="clickPar">
                      <p:stCondLst>
                        <p:cond delay="indefinite"/>
                      </p:stCondLst>
                      <p:childTnLst>
                        <p:par>
                          <p:cTn id="2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500"/>
                                        <p:tgtEl>
                                          <p:spTgt spid="4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Определение синуса, косинуса и тангенса угла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792162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mtClean="0"/>
              <a:t>№1. Вычислить значение выражения</a:t>
            </a:r>
            <a:endParaRPr lang="ru-RU" altLang="ru-RU" smtClean="0">
              <a:sym typeface="Symbol" pitchFamily="18" charset="2"/>
            </a:endParaRPr>
          </a:p>
        </p:txBody>
      </p:sp>
      <p:sp>
        <p:nvSpPr>
          <p:cNvPr id="2970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900113" y="2060575"/>
          <a:ext cx="470852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7" name="Формула" r:id="rId4" imgW="1625600" imgH="393700" progId="Equation.3">
                  <p:embed/>
                </p:oleObj>
              </mc:Choice>
              <mc:Fallback>
                <p:oleObj name="Формула" r:id="rId4" imgW="1625600" imgH="3937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2060575"/>
                        <a:ext cx="4708525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900113" y="3213100"/>
            <a:ext cx="460851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ru-RU" altLang="ru-RU" sz="2800" b="0"/>
              <a:t>Решение:</a:t>
            </a:r>
            <a:endParaRPr lang="ru-RU" altLang="ru-RU" sz="2800" b="0">
              <a:sym typeface="Symbol" pitchFamily="18" charset="2"/>
            </a:endParaRPr>
          </a:p>
        </p:txBody>
      </p:sp>
      <p:graphicFrame>
        <p:nvGraphicFramePr>
          <p:cNvPr id="3" name="Object 11"/>
          <p:cNvGraphicFramePr>
            <a:graphicFrameLocks noChangeAspect="1"/>
          </p:cNvGraphicFramePr>
          <p:nvPr/>
        </p:nvGraphicFramePr>
        <p:xfrm>
          <a:off x="179388" y="3789363"/>
          <a:ext cx="470852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8" name="Формула" r:id="rId6" imgW="1625600" imgH="393700" progId="Equation.3">
                  <p:embed/>
                </p:oleObj>
              </mc:Choice>
              <mc:Fallback>
                <p:oleObj name="Формула" r:id="rId6" imgW="1625600" imgH="3937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3789363"/>
                        <a:ext cx="4708525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4787900" y="3698875"/>
          <a:ext cx="4229100" cy="1243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9" name="Формула" r:id="rId8" imgW="1459866" imgH="431613" progId="Equation.3">
                  <p:embed/>
                </p:oleObj>
              </mc:Choice>
              <mc:Fallback>
                <p:oleObj name="Формула" r:id="rId8" imgW="1459866" imgH="431613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3698875"/>
                        <a:ext cx="4229100" cy="1243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3"/>
          <p:cNvGraphicFramePr>
            <a:graphicFrameLocks noChangeAspect="1"/>
          </p:cNvGraphicFramePr>
          <p:nvPr/>
        </p:nvGraphicFramePr>
        <p:xfrm>
          <a:off x="423863" y="5013325"/>
          <a:ext cx="2132012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0" name="Формула" r:id="rId10" imgW="736600" imgH="203200" progId="Equation.3">
                  <p:embed/>
                </p:oleObj>
              </mc:Choice>
              <mc:Fallback>
                <p:oleObj name="Формула" r:id="rId10" imgW="736600" imgH="2032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863" y="5013325"/>
                        <a:ext cx="2132012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4"/>
          <p:cNvGraphicFramePr>
            <a:graphicFrameLocks noChangeAspect="1"/>
          </p:cNvGraphicFramePr>
          <p:nvPr/>
        </p:nvGraphicFramePr>
        <p:xfrm>
          <a:off x="2700338" y="5013325"/>
          <a:ext cx="1028700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1" name="Формула" r:id="rId12" imgW="355292" imgH="203024" progId="Equation.3">
                  <p:embed/>
                </p:oleObj>
              </mc:Choice>
              <mc:Fallback>
                <p:oleObj name="Формула" r:id="rId12" imgW="355292" imgH="203024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5013325"/>
                        <a:ext cx="1028700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mtClean="0"/>
              <a:t>Определение синуса, косинуса и тангенса угла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792162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mtClean="0"/>
              <a:t>№2. Решить уравнение:</a:t>
            </a:r>
            <a:endParaRPr lang="ru-RU" altLang="ru-RU" smtClean="0">
              <a:sym typeface="Symbol" pitchFamily="18" charset="2"/>
            </a:endParaRPr>
          </a:p>
        </p:txBody>
      </p:sp>
      <p:sp>
        <p:nvSpPr>
          <p:cNvPr id="3072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179388" y="1916113"/>
          <a:ext cx="2241550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9" name="Формула" r:id="rId4" imgW="774364" imgH="228501" progId="Equation.3">
                  <p:embed/>
                </p:oleObj>
              </mc:Choice>
              <mc:Fallback>
                <p:oleObj name="Формула" r:id="rId4" imgW="774364" imgH="228501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1916113"/>
                        <a:ext cx="2241550" cy="658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611188" y="2565400"/>
          <a:ext cx="2351087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0" name="Формула" r:id="rId6" imgW="812447" imgH="203112" progId="Equation.3">
                  <p:embed/>
                </p:oleObj>
              </mc:Choice>
              <mc:Fallback>
                <p:oleObj name="Формула" r:id="rId6" imgW="812447" imgH="203112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565400"/>
                        <a:ext cx="2351087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3"/>
          <p:cNvGraphicFramePr>
            <a:graphicFrameLocks noChangeAspect="1"/>
          </p:cNvGraphicFramePr>
          <p:nvPr/>
        </p:nvGraphicFramePr>
        <p:xfrm>
          <a:off x="179388" y="3213100"/>
          <a:ext cx="2239962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1" name="Формула" r:id="rId8" imgW="774364" imgH="228501" progId="Equation.3">
                  <p:embed/>
                </p:oleObj>
              </mc:Choice>
              <mc:Fallback>
                <p:oleObj name="Формула" r:id="rId8" imgW="774364" imgH="228501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3213100"/>
                        <a:ext cx="2239962" cy="658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4"/>
          <p:cNvGraphicFramePr>
            <a:graphicFrameLocks noChangeAspect="1"/>
          </p:cNvGraphicFramePr>
          <p:nvPr/>
        </p:nvGraphicFramePr>
        <p:xfrm>
          <a:off x="5418138" y="1989138"/>
          <a:ext cx="2386012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2" name="Формула" r:id="rId10" imgW="825500" imgH="228600" progId="Equation.3">
                  <p:embed/>
                </p:oleObj>
              </mc:Choice>
              <mc:Fallback>
                <p:oleObj name="Формула" r:id="rId10" imgW="8255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8138" y="1989138"/>
                        <a:ext cx="2386012" cy="658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5"/>
          <p:cNvGraphicFramePr>
            <a:graphicFrameLocks noChangeAspect="1"/>
          </p:cNvGraphicFramePr>
          <p:nvPr/>
        </p:nvGraphicFramePr>
        <p:xfrm>
          <a:off x="5364163" y="3500438"/>
          <a:ext cx="2276475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3" name="Формула" r:id="rId12" imgW="787400" imgH="228600" progId="Equation.3">
                  <p:embed/>
                </p:oleObj>
              </mc:Choice>
              <mc:Fallback>
                <p:oleObj name="Формула" r:id="rId12" imgW="78740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3500438"/>
                        <a:ext cx="2276475" cy="658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6"/>
          <p:cNvGraphicFramePr>
            <a:graphicFrameLocks noChangeAspect="1"/>
          </p:cNvGraphicFramePr>
          <p:nvPr/>
        </p:nvGraphicFramePr>
        <p:xfrm>
          <a:off x="250825" y="3789363"/>
          <a:ext cx="3343275" cy="113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4" name="Формула" r:id="rId14" imgW="1155700" imgH="393700" progId="Equation.3">
                  <p:embed/>
                </p:oleObj>
              </mc:Choice>
              <mc:Fallback>
                <p:oleObj name="Формула" r:id="rId14" imgW="1155700" imgH="3937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3789363"/>
                        <a:ext cx="3343275" cy="1138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7"/>
          <p:cNvGraphicFramePr>
            <a:graphicFrameLocks noChangeAspect="1"/>
          </p:cNvGraphicFramePr>
          <p:nvPr/>
        </p:nvGraphicFramePr>
        <p:xfrm>
          <a:off x="179388" y="4797425"/>
          <a:ext cx="2497137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5" name="Формула" r:id="rId16" imgW="863225" imgH="228501" progId="Equation.3">
                  <p:embed/>
                </p:oleObj>
              </mc:Choice>
              <mc:Fallback>
                <p:oleObj name="Формула" r:id="rId16" imgW="863225" imgH="228501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4797425"/>
                        <a:ext cx="2497137" cy="658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8"/>
          <p:cNvGraphicFramePr>
            <a:graphicFrameLocks noChangeAspect="1"/>
          </p:cNvGraphicFramePr>
          <p:nvPr/>
        </p:nvGraphicFramePr>
        <p:xfrm>
          <a:off x="0" y="5300663"/>
          <a:ext cx="3527425" cy="113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6" name="Формула" r:id="rId18" imgW="1218671" imgH="393529" progId="Equation.3">
                  <p:embed/>
                </p:oleObj>
              </mc:Choice>
              <mc:Fallback>
                <p:oleObj name="Формула" r:id="rId18" imgW="1218671" imgH="393529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300663"/>
                        <a:ext cx="3527425" cy="1138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9"/>
          <p:cNvGraphicFramePr>
            <a:graphicFrameLocks noChangeAspect="1"/>
          </p:cNvGraphicFramePr>
          <p:nvPr/>
        </p:nvGraphicFramePr>
        <p:xfrm>
          <a:off x="5508625" y="2420938"/>
          <a:ext cx="3122613" cy="113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7" name="Формула" r:id="rId20" imgW="1079032" imgH="393529" progId="Equation.3">
                  <p:embed/>
                </p:oleObj>
              </mc:Choice>
              <mc:Fallback>
                <p:oleObj name="Формула" r:id="rId20" imgW="1079032" imgH="393529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2420938"/>
                        <a:ext cx="3122613" cy="1138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20"/>
          <p:cNvGraphicFramePr>
            <a:graphicFrameLocks noChangeAspect="1"/>
          </p:cNvGraphicFramePr>
          <p:nvPr/>
        </p:nvGraphicFramePr>
        <p:xfrm>
          <a:off x="5399088" y="4149725"/>
          <a:ext cx="257175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8" name="Формула" r:id="rId22" imgW="888614" imgH="203112" progId="Equation.3">
                  <p:embed/>
                </p:oleObj>
              </mc:Choice>
              <mc:Fallback>
                <p:oleObj name="Формула" r:id="rId22" imgW="888614" imgH="203112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9088" y="4149725"/>
                        <a:ext cx="2571750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2"/>
          <p:cNvGraphicFramePr>
            <a:graphicFrameLocks noChangeAspect="1"/>
          </p:cNvGraphicFramePr>
          <p:nvPr/>
        </p:nvGraphicFramePr>
        <p:xfrm>
          <a:off x="5399088" y="4797425"/>
          <a:ext cx="2570162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9" name="Формула" r:id="rId24" imgW="889000" imgH="228600" progId="Equation.3">
                  <p:embed/>
                </p:oleObj>
              </mc:Choice>
              <mc:Fallback>
                <p:oleObj name="Формула" r:id="rId24" imgW="88900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9088" y="4797425"/>
                        <a:ext cx="2570162" cy="658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2"/>
          <p:cNvGraphicFramePr>
            <a:graphicFrameLocks noChangeAspect="1"/>
          </p:cNvGraphicFramePr>
          <p:nvPr/>
        </p:nvGraphicFramePr>
        <p:xfrm>
          <a:off x="5472113" y="5661025"/>
          <a:ext cx="3268662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0" name="Формула" r:id="rId26" imgW="1129810" imgH="203112" progId="Equation.3">
                  <p:embed/>
                </p:oleObj>
              </mc:Choice>
              <mc:Fallback>
                <p:oleObj name="Формула" r:id="rId26" imgW="1129810" imgH="203112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2113" y="5661025"/>
                        <a:ext cx="3268662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500063" y="6223000"/>
            <a:ext cx="43926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000099"/>
                </a:solidFill>
                <a:latin typeface="Bookman Old Style" pitchFamily="18" charset="0"/>
              </a:rPr>
              <a:t>№430,432,434,435(неч)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4643438" y="6223000"/>
            <a:ext cx="4711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ДЗ: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§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23, №430 – 435(чет)</a:t>
            </a:r>
            <a:endParaRPr lang="en-US" altLang="ru-RU" sz="2800" b="0">
              <a:solidFill>
                <a:srgbClr val="FF0066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2302" grpId="0"/>
      <p:bldP spid="530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altLang="ru-RU" smtClean="0"/>
              <a:t>Радианная мера угла</a:t>
            </a:r>
          </a:p>
        </p:txBody>
      </p:sp>
      <p:sp>
        <p:nvSpPr>
          <p:cNvPr id="1043" name="Text Box 19"/>
          <p:cNvSpPr txBox="1">
            <a:spLocks noChangeArrowheads="1"/>
          </p:cNvSpPr>
          <p:nvPr/>
        </p:nvSpPr>
        <p:spPr bwMode="auto">
          <a:xfrm>
            <a:off x="3060700" y="3573463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2484438" y="2133600"/>
            <a:ext cx="1439862" cy="1457325"/>
            <a:chOff x="2426" y="1344"/>
            <a:chExt cx="907" cy="918"/>
          </a:xfrm>
        </p:grpSpPr>
        <p:grpSp>
          <p:nvGrpSpPr>
            <p:cNvPr id="4172" name="Group 17"/>
            <p:cNvGrpSpPr>
              <a:grpSpLocks/>
            </p:cNvGrpSpPr>
            <p:nvPr/>
          </p:nvGrpSpPr>
          <p:grpSpPr bwMode="auto">
            <a:xfrm>
              <a:off x="2426" y="1344"/>
              <a:ext cx="907" cy="907"/>
              <a:chOff x="1519" y="1480"/>
              <a:chExt cx="907" cy="907"/>
            </a:xfrm>
          </p:grpSpPr>
          <p:sp>
            <p:nvSpPr>
              <p:cNvPr id="4176" name="Oval 15"/>
              <p:cNvSpPr>
                <a:spLocks noChangeArrowheads="1"/>
              </p:cNvSpPr>
              <p:nvPr/>
            </p:nvSpPr>
            <p:spPr bwMode="auto">
              <a:xfrm>
                <a:off x="1519" y="1480"/>
                <a:ext cx="907" cy="9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Bookman Old Style" pitchFamily="18" charset="0"/>
                </a:endParaRPr>
              </a:p>
            </p:txBody>
          </p:sp>
          <p:sp>
            <p:nvSpPr>
              <p:cNvPr id="4177" name="Oval 16"/>
              <p:cNvSpPr>
                <a:spLocks noChangeArrowheads="1"/>
              </p:cNvSpPr>
              <p:nvPr/>
            </p:nvSpPr>
            <p:spPr bwMode="auto">
              <a:xfrm>
                <a:off x="1973" y="1929"/>
                <a:ext cx="23" cy="2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Bookman Old Style" pitchFamily="18" charset="0"/>
                </a:endParaRPr>
              </a:p>
            </p:txBody>
          </p:sp>
        </p:grpSp>
        <p:sp>
          <p:nvSpPr>
            <p:cNvPr id="4173" name="Text Box 18"/>
            <p:cNvSpPr txBox="1">
              <a:spLocks noChangeArrowheads="1"/>
            </p:cNvSpPr>
            <p:nvPr/>
          </p:nvSpPr>
          <p:spPr bwMode="auto">
            <a:xfrm>
              <a:off x="2676" y="1706"/>
              <a:ext cx="2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  <p:sp>
          <p:nvSpPr>
            <p:cNvPr id="4174" name="Oval 22"/>
            <p:cNvSpPr>
              <a:spLocks noChangeArrowheads="1"/>
            </p:cNvSpPr>
            <p:nvPr/>
          </p:nvSpPr>
          <p:spPr bwMode="auto">
            <a:xfrm>
              <a:off x="2880" y="2239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4175" name="Line 23"/>
            <p:cNvSpPr>
              <a:spLocks noChangeShapeType="1"/>
            </p:cNvSpPr>
            <p:nvPr/>
          </p:nvSpPr>
          <p:spPr bwMode="auto">
            <a:xfrm>
              <a:off x="2892" y="1805"/>
              <a:ext cx="0" cy="4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49" name="Line 25"/>
          <p:cNvSpPr>
            <a:spLocks noChangeShapeType="1"/>
          </p:cNvSpPr>
          <p:nvPr/>
        </p:nvSpPr>
        <p:spPr bwMode="auto">
          <a:xfrm>
            <a:off x="395288" y="3573463"/>
            <a:ext cx="85693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3781425" y="3548063"/>
            <a:ext cx="358775" cy="385762"/>
            <a:chOff x="3515" y="2511"/>
            <a:chExt cx="226" cy="243"/>
          </a:xfrm>
        </p:grpSpPr>
        <p:sp>
          <p:nvSpPr>
            <p:cNvPr id="4170" name="Text Box 28"/>
            <p:cNvSpPr txBox="1">
              <a:spLocks noChangeArrowheads="1"/>
            </p:cNvSpPr>
            <p:nvPr/>
          </p:nvSpPr>
          <p:spPr bwMode="auto">
            <a:xfrm>
              <a:off x="3515" y="2523"/>
              <a:ext cx="2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1</a:t>
              </a:r>
            </a:p>
          </p:txBody>
        </p:sp>
        <p:sp>
          <p:nvSpPr>
            <p:cNvPr id="4171" name="Oval 29"/>
            <p:cNvSpPr>
              <a:spLocks noChangeArrowheads="1"/>
            </p:cNvSpPr>
            <p:nvPr/>
          </p:nvSpPr>
          <p:spPr bwMode="auto">
            <a:xfrm>
              <a:off x="3606" y="2511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</p:grpSp>
      <p:grpSp>
        <p:nvGrpSpPr>
          <p:cNvPr id="5" name="Group 32"/>
          <p:cNvGrpSpPr>
            <a:grpSpLocks/>
          </p:cNvGrpSpPr>
          <p:nvPr/>
        </p:nvGrpSpPr>
        <p:grpSpPr bwMode="auto">
          <a:xfrm rot="4474438">
            <a:off x="3213894" y="2124869"/>
            <a:ext cx="1439863" cy="1457325"/>
            <a:chOff x="2426" y="1344"/>
            <a:chExt cx="907" cy="918"/>
          </a:xfrm>
        </p:grpSpPr>
        <p:grpSp>
          <p:nvGrpSpPr>
            <p:cNvPr id="4164" name="Group 33"/>
            <p:cNvGrpSpPr>
              <a:grpSpLocks/>
            </p:cNvGrpSpPr>
            <p:nvPr/>
          </p:nvGrpSpPr>
          <p:grpSpPr bwMode="auto">
            <a:xfrm>
              <a:off x="2426" y="1344"/>
              <a:ext cx="907" cy="907"/>
              <a:chOff x="1519" y="1480"/>
              <a:chExt cx="907" cy="907"/>
            </a:xfrm>
          </p:grpSpPr>
          <p:sp>
            <p:nvSpPr>
              <p:cNvPr id="4168" name="Oval 34"/>
              <p:cNvSpPr>
                <a:spLocks noChangeArrowheads="1"/>
              </p:cNvSpPr>
              <p:nvPr/>
            </p:nvSpPr>
            <p:spPr bwMode="auto">
              <a:xfrm>
                <a:off x="1519" y="1480"/>
                <a:ext cx="907" cy="9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Bookman Old Style" pitchFamily="18" charset="0"/>
                </a:endParaRPr>
              </a:p>
            </p:txBody>
          </p:sp>
          <p:sp>
            <p:nvSpPr>
              <p:cNvPr id="4169" name="Oval 35"/>
              <p:cNvSpPr>
                <a:spLocks noChangeArrowheads="1"/>
              </p:cNvSpPr>
              <p:nvPr/>
            </p:nvSpPr>
            <p:spPr bwMode="auto">
              <a:xfrm>
                <a:off x="1973" y="1929"/>
                <a:ext cx="23" cy="2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Bookman Old Style" pitchFamily="18" charset="0"/>
                </a:endParaRPr>
              </a:p>
            </p:txBody>
          </p:sp>
        </p:grpSp>
        <p:sp>
          <p:nvSpPr>
            <p:cNvPr id="4165" name="Text Box 36"/>
            <p:cNvSpPr txBox="1">
              <a:spLocks noChangeArrowheads="1"/>
            </p:cNvSpPr>
            <p:nvPr/>
          </p:nvSpPr>
          <p:spPr bwMode="auto">
            <a:xfrm>
              <a:off x="2676" y="1706"/>
              <a:ext cx="2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  <p:sp>
          <p:nvSpPr>
            <p:cNvPr id="4166" name="Oval 37"/>
            <p:cNvSpPr>
              <a:spLocks noChangeArrowheads="1"/>
            </p:cNvSpPr>
            <p:nvPr/>
          </p:nvSpPr>
          <p:spPr bwMode="auto">
            <a:xfrm>
              <a:off x="2880" y="2239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4167" name="Line 38"/>
            <p:cNvSpPr>
              <a:spLocks noChangeShapeType="1"/>
            </p:cNvSpPr>
            <p:nvPr/>
          </p:nvSpPr>
          <p:spPr bwMode="auto">
            <a:xfrm>
              <a:off x="2892" y="1805"/>
              <a:ext cx="0" cy="4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39"/>
          <p:cNvGrpSpPr>
            <a:grpSpLocks/>
          </p:cNvGrpSpPr>
          <p:nvPr/>
        </p:nvGrpSpPr>
        <p:grpSpPr bwMode="auto">
          <a:xfrm rot="5400000">
            <a:off x="3645694" y="2124869"/>
            <a:ext cx="1439863" cy="1457325"/>
            <a:chOff x="2426" y="1344"/>
            <a:chExt cx="907" cy="918"/>
          </a:xfrm>
        </p:grpSpPr>
        <p:grpSp>
          <p:nvGrpSpPr>
            <p:cNvPr id="4158" name="Group 40"/>
            <p:cNvGrpSpPr>
              <a:grpSpLocks/>
            </p:cNvGrpSpPr>
            <p:nvPr/>
          </p:nvGrpSpPr>
          <p:grpSpPr bwMode="auto">
            <a:xfrm>
              <a:off x="2426" y="1344"/>
              <a:ext cx="907" cy="907"/>
              <a:chOff x="1519" y="1480"/>
              <a:chExt cx="907" cy="907"/>
            </a:xfrm>
          </p:grpSpPr>
          <p:sp>
            <p:nvSpPr>
              <p:cNvPr id="4162" name="Oval 41"/>
              <p:cNvSpPr>
                <a:spLocks noChangeArrowheads="1"/>
              </p:cNvSpPr>
              <p:nvPr/>
            </p:nvSpPr>
            <p:spPr bwMode="auto">
              <a:xfrm>
                <a:off x="1519" y="1480"/>
                <a:ext cx="907" cy="9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Bookman Old Style" pitchFamily="18" charset="0"/>
                </a:endParaRPr>
              </a:p>
            </p:txBody>
          </p:sp>
          <p:sp>
            <p:nvSpPr>
              <p:cNvPr id="4163" name="Oval 42"/>
              <p:cNvSpPr>
                <a:spLocks noChangeArrowheads="1"/>
              </p:cNvSpPr>
              <p:nvPr/>
            </p:nvSpPr>
            <p:spPr bwMode="auto">
              <a:xfrm>
                <a:off x="1973" y="1929"/>
                <a:ext cx="23" cy="2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Bookman Old Style" pitchFamily="18" charset="0"/>
                </a:endParaRPr>
              </a:p>
            </p:txBody>
          </p:sp>
        </p:grpSp>
        <p:sp>
          <p:nvSpPr>
            <p:cNvPr id="4159" name="Text Box 43"/>
            <p:cNvSpPr txBox="1">
              <a:spLocks noChangeArrowheads="1"/>
            </p:cNvSpPr>
            <p:nvPr/>
          </p:nvSpPr>
          <p:spPr bwMode="auto">
            <a:xfrm>
              <a:off x="2676" y="1706"/>
              <a:ext cx="2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  <p:sp>
          <p:nvSpPr>
            <p:cNvPr id="4160" name="Oval 44"/>
            <p:cNvSpPr>
              <a:spLocks noChangeArrowheads="1"/>
            </p:cNvSpPr>
            <p:nvPr/>
          </p:nvSpPr>
          <p:spPr bwMode="auto">
            <a:xfrm>
              <a:off x="2880" y="2239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4161" name="Line 45"/>
            <p:cNvSpPr>
              <a:spLocks noChangeShapeType="1"/>
            </p:cNvSpPr>
            <p:nvPr/>
          </p:nvSpPr>
          <p:spPr bwMode="auto">
            <a:xfrm>
              <a:off x="2892" y="1805"/>
              <a:ext cx="0" cy="4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73"/>
          <p:cNvGrpSpPr>
            <a:grpSpLocks/>
          </p:cNvGrpSpPr>
          <p:nvPr/>
        </p:nvGrpSpPr>
        <p:grpSpPr bwMode="auto">
          <a:xfrm>
            <a:off x="4213225" y="3554413"/>
            <a:ext cx="287338" cy="536575"/>
            <a:chOff x="3107" y="2239"/>
            <a:chExt cx="181" cy="338"/>
          </a:xfrm>
        </p:grpSpPr>
        <p:sp>
          <p:nvSpPr>
            <p:cNvPr id="4156" name="Text Box 47"/>
            <p:cNvSpPr txBox="1">
              <a:spLocks noChangeArrowheads="1"/>
            </p:cNvSpPr>
            <p:nvPr/>
          </p:nvSpPr>
          <p:spPr bwMode="auto">
            <a:xfrm>
              <a:off x="3107" y="2251"/>
              <a:ext cx="181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0" u="sng">
                  <a:latin typeface="Arial" charset="0"/>
                  <a:sym typeface="Symbol" pitchFamily="18" charset="2"/>
                </a:rPr>
                <a:t></a:t>
              </a:r>
              <a:r>
                <a:rPr lang="ru-RU" altLang="ru-RU" sz="1400" b="0">
                  <a:latin typeface="Arial" charset="0"/>
                  <a:sym typeface="Symbol" pitchFamily="18" charset="2"/>
                </a:rPr>
                <a:t>2</a:t>
              </a:r>
            </a:p>
          </p:txBody>
        </p:sp>
        <p:sp>
          <p:nvSpPr>
            <p:cNvPr id="4157" name="Oval 48"/>
            <p:cNvSpPr>
              <a:spLocks noChangeArrowheads="1"/>
            </p:cNvSpPr>
            <p:nvPr/>
          </p:nvSpPr>
          <p:spPr bwMode="auto">
            <a:xfrm>
              <a:off x="3198" y="2239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</p:grpSp>
      <p:grpSp>
        <p:nvGrpSpPr>
          <p:cNvPr id="10" name="Group 49"/>
          <p:cNvGrpSpPr>
            <a:grpSpLocks/>
          </p:cNvGrpSpPr>
          <p:nvPr/>
        </p:nvGrpSpPr>
        <p:grpSpPr bwMode="auto">
          <a:xfrm rot="-5400000">
            <a:off x="5820569" y="2124869"/>
            <a:ext cx="1439863" cy="1457325"/>
            <a:chOff x="2426" y="1344"/>
            <a:chExt cx="907" cy="918"/>
          </a:xfrm>
        </p:grpSpPr>
        <p:grpSp>
          <p:nvGrpSpPr>
            <p:cNvPr id="4150" name="Group 50"/>
            <p:cNvGrpSpPr>
              <a:grpSpLocks/>
            </p:cNvGrpSpPr>
            <p:nvPr/>
          </p:nvGrpSpPr>
          <p:grpSpPr bwMode="auto">
            <a:xfrm>
              <a:off x="2426" y="1344"/>
              <a:ext cx="907" cy="907"/>
              <a:chOff x="1519" y="1480"/>
              <a:chExt cx="907" cy="907"/>
            </a:xfrm>
          </p:grpSpPr>
          <p:sp>
            <p:nvSpPr>
              <p:cNvPr id="4154" name="Oval 51"/>
              <p:cNvSpPr>
                <a:spLocks noChangeArrowheads="1"/>
              </p:cNvSpPr>
              <p:nvPr/>
            </p:nvSpPr>
            <p:spPr bwMode="auto">
              <a:xfrm>
                <a:off x="1519" y="1480"/>
                <a:ext cx="907" cy="9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Bookman Old Style" pitchFamily="18" charset="0"/>
                </a:endParaRPr>
              </a:p>
            </p:txBody>
          </p:sp>
          <p:sp>
            <p:nvSpPr>
              <p:cNvPr id="4155" name="Oval 52"/>
              <p:cNvSpPr>
                <a:spLocks noChangeArrowheads="1"/>
              </p:cNvSpPr>
              <p:nvPr/>
            </p:nvSpPr>
            <p:spPr bwMode="auto">
              <a:xfrm>
                <a:off x="1973" y="1929"/>
                <a:ext cx="23" cy="2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Bookman Old Style" pitchFamily="18" charset="0"/>
                </a:endParaRPr>
              </a:p>
            </p:txBody>
          </p:sp>
        </p:grpSp>
        <p:sp>
          <p:nvSpPr>
            <p:cNvPr id="4151" name="Text Box 53"/>
            <p:cNvSpPr txBox="1">
              <a:spLocks noChangeArrowheads="1"/>
            </p:cNvSpPr>
            <p:nvPr/>
          </p:nvSpPr>
          <p:spPr bwMode="auto">
            <a:xfrm>
              <a:off x="2676" y="1706"/>
              <a:ext cx="2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  <p:sp>
          <p:nvSpPr>
            <p:cNvPr id="4152" name="Oval 54"/>
            <p:cNvSpPr>
              <a:spLocks noChangeArrowheads="1"/>
            </p:cNvSpPr>
            <p:nvPr/>
          </p:nvSpPr>
          <p:spPr bwMode="auto">
            <a:xfrm>
              <a:off x="2880" y="2239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4153" name="Line 55"/>
            <p:cNvSpPr>
              <a:spLocks noChangeShapeType="1"/>
            </p:cNvSpPr>
            <p:nvPr/>
          </p:nvSpPr>
          <p:spPr bwMode="auto">
            <a:xfrm>
              <a:off x="2892" y="1805"/>
              <a:ext cx="0" cy="4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56"/>
          <p:cNvGrpSpPr>
            <a:grpSpLocks/>
          </p:cNvGrpSpPr>
          <p:nvPr/>
        </p:nvGrpSpPr>
        <p:grpSpPr bwMode="auto">
          <a:xfrm rot="10800000">
            <a:off x="4737100" y="2120900"/>
            <a:ext cx="1439863" cy="1457325"/>
            <a:chOff x="2426" y="1344"/>
            <a:chExt cx="907" cy="918"/>
          </a:xfrm>
        </p:grpSpPr>
        <p:grpSp>
          <p:nvGrpSpPr>
            <p:cNvPr id="4144" name="Group 57"/>
            <p:cNvGrpSpPr>
              <a:grpSpLocks/>
            </p:cNvGrpSpPr>
            <p:nvPr/>
          </p:nvGrpSpPr>
          <p:grpSpPr bwMode="auto">
            <a:xfrm>
              <a:off x="2426" y="1344"/>
              <a:ext cx="907" cy="907"/>
              <a:chOff x="1519" y="1480"/>
              <a:chExt cx="907" cy="907"/>
            </a:xfrm>
          </p:grpSpPr>
          <p:sp>
            <p:nvSpPr>
              <p:cNvPr id="4148" name="Oval 58"/>
              <p:cNvSpPr>
                <a:spLocks noChangeArrowheads="1"/>
              </p:cNvSpPr>
              <p:nvPr/>
            </p:nvSpPr>
            <p:spPr bwMode="auto">
              <a:xfrm>
                <a:off x="1519" y="1480"/>
                <a:ext cx="907" cy="9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Bookman Old Style" pitchFamily="18" charset="0"/>
                </a:endParaRPr>
              </a:p>
            </p:txBody>
          </p:sp>
          <p:sp>
            <p:nvSpPr>
              <p:cNvPr id="4149" name="Oval 59"/>
              <p:cNvSpPr>
                <a:spLocks noChangeArrowheads="1"/>
              </p:cNvSpPr>
              <p:nvPr/>
            </p:nvSpPr>
            <p:spPr bwMode="auto">
              <a:xfrm>
                <a:off x="1973" y="1929"/>
                <a:ext cx="23" cy="2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Bookman Old Style" pitchFamily="18" charset="0"/>
                </a:endParaRPr>
              </a:p>
            </p:txBody>
          </p:sp>
        </p:grpSp>
        <p:sp>
          <p:nvSpPr>
            <p:cNvPr id="4145" name="Text Box 60"/>
            <p:cNvSpPr txBox="1">
              <a:spLocks noChangeArrowheads="1"/>
            </p:cNvSpPr>
            <p:nvPr/>
          </p:nvSpPr>
          <p:spPr bwMode="auto">
            <a:xfrm>
              <a:off x="2676" y="1706"/>
              <a:ext cx="2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  <p:sp>
          <p:nvSpPr>
            <p:cNvPr id="4146" name="Oval 61"/>
            <p:cNvSpPr>
              <a:spLocks noChangeArrowheads="1"/>
            </p:cNvSpPr>
            <p:nvPr/>
          </p:nvSpPr>
          <p:spPr bwMode="auto">
            <a:xfrm>
              <a:off x="2880" y="2239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4147" name="Line 62"/>
            <p:cNvSpPr>
              <a:spLocks noChangeShapeType="1"/>
            </p:cNvSpPr>
            <p:nvPr/>
          </p:nvSpPr>
          <p:spPr bwMode="auto">
            <a:xfrm>
              <a:off x="2892" y="1805"/>
              <a:ext cx="0" cy="4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5292725" y="3554413"/>
            <a:ext cx="358775" cy="385762"/>
            <a:chOff x="3515" y="2511"/>
            <a:chExt cx="226" cy="243"/>
          </a:xfrm>
        </p:grpSpPr>
        <p:sp>
          <p:nvSpPr>
            <p:cNvPr id="4142" name="Text Box 64"/>
            <p:cNvSpPr txBox="1">
              <a:spLocks noChangeArrowheads="1"/>
            </p:cNvSpPr>
            <p:nvPr/>
          </p:nvSpPr>
          <p:spPr bwMode="auto">
            <a:xfrm>
              <a:off x="3515" y="2523"/>
              <a:ext cx="2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  <a:sym typeface="Symbol" pitchFamily="18" charset="2"/>
                </a:rPr>
                <a:t></a:t>
              </a:r>
            </a:p>
          </p:txBody>
        </p:sp>
        <p:sp>
          <p:nvSpPr>
            <p:cNvPr id="4143" name="Oval 65"/>
            <p:cNvSpPr>
              <a:spLocks noChangeArrowheads="1"/>
            </p:cNvSpPr>
            <p:nvPr/>
          </p:nvSpPr>
          <p:spPr bwMode="auto">
            <a:xfrm>
              <a:off x="3606" y="2511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</p:grpSp>
      <p:grpSp>
        <p:nvGrpSpPr>
          <p:cNvPr id="15" name="Group 66"/>
          <p:cNvGrpSpPr>
            <a:grpSpLocks/>
          </p:cNvGrpSpPr>
          <p:nvPr/>
        </p:nvGrpSpPr>
        <p:grpSpPr bwMode="auto">
          <a:xfrm>
            <a:off x="4545013" y="3554413"/>
            <a:ext cx="358775" cy="385762"/>
            <a:chOff x="3515" y="2511"/>
            <a:chExt cx="226" cy="243"/>
          </a:xfrm>
        </p:grpSpPr>
        <p:sp>
          <p:nvSpPr>
            <p:cNvPr id="4140" name="Text Box 67"/>
            <p:cNvSpPr txBox="1">
              <a:spLocks noChangeArrowheads="1"/>
            </p:cNvSpPr>
            <p:nvPr/>
          </p:nvSpPr>
          <p:spPr bwMode="auto">
            <a:xfrm>
              <a:off x="3515" y="2523"/>
              <a:ext cx="2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2</a:t>
              </a:r>
            </a:p>
          </p:txBody>
        </p:sp>
        <p:sp>
          <p:nvSpPr>
            <p:cNvPr id="4141" name="Oval 68"/>
            <p:cNvSpPr>
              <a:spLocks noChangeArrowheads="1"/>
            </p:cNvSpPr>
            <p:nvPr/>
          </p:nvSpPr>
          <p:spPr bwMode="auto">
            <a:xfrm>
              <a:off x="3606" y="2511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</p:grpSp>
      <p:grpSp>
        <p:nvGrpSpPr>
          <p:cNvPr id="16" name="Group 72"/>
          <p:cNvGrpSpPr>
            <a:grpSpLocks/>
          </p:cNvGrpSpPr>
          <p:nvPr/>
        </p:nvGrpSpPr>
        <p:grpSpPr bwMode="auto">
          <a:xfrm>
            <a:off x="6376988" y="3554413"/>
            <a:ext cx="355600" cy="476250"/>
            <a:chOff x="4470" y="2239"/>
            <a:chExt cx="224" cy="300"/>
          </a:xfrm>
        </p:grpSpPr>
        <p:sp>
          <p:nvSpPr>
            <p:cNvPr id="4138" name="Text Box 70"/>
            <p:cNvSpPr txBox="1">
              <a:spLocks noChangeArrowheads="1"/>
            </p:cNvSpPr>
            <p:nvPr/>
          </p:nvSpPr>
          <p:spPr bwMode="auto">
            <a:xfrm>
              <a:off x="4470" y="2251"/>
              <a:ext cx="22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200" b="0" u="sng">
                  <a:latin typeface="Arial" charset="0"/>
                  <a:sym typeface="Symbol" pitchFamily="18" charset="2"/>
                </a:rPr>
                <a:t>3</a:t>
              </a:r>
              <a:r>
                <a:rPr lang="ru-RU" altLang="ru-RU" sz="1200" b="0">
                  <a:latin typeface="Arial" charset="0"/>
                  <a:sym typeface="Symbol" pitchFamily="18" charset="2"/>
                </a:rPr>
                <a:t>2</a:t>
              </a:r>
            </a:p>
          </p:txBody>
        </p:sp>
        <p:sp>
          <p:nvSpPr>
            <p:cNvPr id="4139" name="Oval 71"/>
            <p:cNvSpPr>
              <a:spLocks noChangeArrowheads="1"/>
            </p:cNvSpPr>
            <p:nvPr/>
          </p:nvSpPr>
          <p:spPr bwMode="auto">
            <a:xfrm>
              <a:off x="4561" y="2239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</p:grpSp>
      <p:grpSp>
        <p:nvGrpSpPr>
          <p:cNvPr id="17" name="Group 81"/>
          <p:cNvGrpSpPr>
            <a:grpSpLocks/>
          </p:cNvGrpSpPr>
          <p:nvPr/>
        </p:nvGrpSpPr>
        <p:grpSpPr bwMode="auto">
          <a:xfrm>
            <a:off x="6864350" y="2133600"/>
            <a:ext cx="1439863" cy="1457325"/>
            <a:chOff x="2426" y="1344"/>
            <a:chExt cx="907" cy="918"/>
          </a:xfrm>
        </p:grpSpPr>
        <p:grpSp>
          <p:nvGrpSpPr>
            <p:cNvPr id="4132" name="Group 82"/>
            <p:cNvGrpSpPr>
              <a:grpSpLocks/>
            </p:cNvGrpSpPr>
            <p:nvPr/>
          </p:nvGrpSpPr>
          <p:grpSpPr bwMode="auto">
            <a:xfrm>
              <a:off x="2426" y="1344"/>
              <a:ext cx="907" cy="907"/>
              <a:chOff x="1519" y="1480"/>
              <a:chExt cx="907" cy="907"/>
            </a:xfrm>
          </p:grpSpPr>
          <p:sp>
            <p:nvSpPr>
              <p:cNvPr id="4136" name="Oval 83"/>
              <p:cNvSpPr>
                <a:spLocks noChangeArrowheads="1"/>
              </p:cNvSpPr>
              <p:nvPr/>
            </p:nvSpPr>
            <p:spPr bwMode="auto">
              <a:xfrm>
                <a:off x="1519" y="1480"/>
                <a:ext cx="907" cy="9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Bookman Old Style" pitchFamily="18" charset="0"/>
                </a:endParaRPr>
              </a:p>
            </p:txBody>
          </p:sp>
          <p:sp>
            <p:nvSpPr>
              <p:cNvPr id="4137" name="Oval 84"/>
              <p:cNvSpPr>
                <a:spLocks noChangeArrowheads="1"/>
              </p:cNvSpPr>
              <p:nvPr/>
            </p:nvSpPr>
            <p:spPr bwMode="auto">
              <a:xfrm>
                <a:off x="1973" y="1929"/>
                <a:ext cx="23" cy="2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mbria" pitchFamily="18" charset="0"/>
                    <a:cs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Bookman Old Style" pitchFamily="18" charset="0"/>
                </a:endParaRPr>
              </a:p>
            </p:txBody>
          </p:sp>
        </p:grpSp>
        <p:sp>
          <p:nvSpPr>
            <p:cNvPr id="4133" name="Text Box 85"/>
            <p:cNvSpPr txBox="1">
              <a:spLocks noChangeArrowheads="1"/>
            </p:cNvSpPr>
            <p:nvPr/>
          </p:nvSpPr>
          <p:spPr bwMode="auto">
            <a:xfrm>
              <a:off x="2676" y="1706"/>
              <a:ext cx="2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  <p:sp>
          <p:nvSpPr>
            <p:cNvPr id="4134" name="Oval 86"/>
            <p:cNvSpPr>
              <a:spLocks noChangeArrowheads="1"/>
            </p:cNvSpPr>
            <p:nvPr/>
          </p:nvSpPr>
          <p:spPr bwMode="auto">
            <a:xfrm>
              <a:off x="2880" y="2239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4135" name="Line 87"/>
            <p:cNvSpPr>
              <a:spLocks noChangeShapeType="1"/>
            </p:cNvSpPr>
            <p:nvPr/>
          </p:nvSpPr>
          <p:spPr bwMode="auto">
            <a:xfrm>
              <a:off x="2892" y="1805"/>
              <a:ext cx="0" cy="4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" name="Group 88"/>
          <p:cNvGrpSpPr>
            <a:grpSpLocks/>
          </p:cNvGrpSpPr>
          <p:nvPr/>
        </p:nvGrpSpPr>
        <p:grpSpPr bwMode="auto">
          <a:xfrm>
            <a:off x="7440613" y="3554413"/>
            <a:ext cx="358775" cy="293687"/>
            <a:chOff x="3515" y="2511"/>
            <a:chExt cx="226" cy="185"/>
          </a:xfrm>
        </p:grpSpPr>
        <p:sp>
          <p:nvSpPr>
            <p:cNvPr id="4130" name="Text Box 89"/>
            <p:cNvSpPr txBox="1">
              <a:spLocks noChangeArrowheads="1"/>
            </p:cNvSpPr>
            <p:nvPr/>
          </p:nvSpPr>
          <p:spPr bwMode="auto">
            <a:xfrm>
              <a:off x="3515" y="2523"/>
              <a:ext cx="22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200" b="0">
                  <a:latin typeface="Arial" charset="0"/>
                  <a:sym typeface="Symbol" pitchFamily="18" charset="2"/>
                </a:rPr>
                <a:t>2</a:t>
              </a:r>
            </a:p>
          </p:txBody>
        </p:sp>
        <p:sp>
          <p:nvSpPr>
            <p:cNvPr id="4131" name="Oval 90"/>
            <p:cNvSpPr>
              <a:spLocks noChangeArrowheads="1"/>
            </p:cNvSpPr>
            <p:nvPr/>
          </p:nvSpPr>
          <p:spPr bwMode="auto">
            <a:xfrm>
              <a:off x="3606" y="2511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</p:grpSp>
      <p:grpSp>
        <p:nvGrpSpPr>
          <p:cNvPr id="20" name="Group 91"/>
          <p:cNvGrpSpPr>
            <a:grpSpLocks/>
          </p:cNvGrpSpPr>
          <p:nvPr/>
        </p:nvGrpSpPr>
        <p:grpSpPr bwMode="auto">
          <a:xfrm>
            <a:off x="5167313" y="3554413"/>
            <a:ext cx="358775" cy="385762"/>
            <a:chOff x="3515" y="2511"/>
            <a:chExt cx="226" cy="243"/>
          </a:xfrm>
        </p:grpSpPr>
        <p:sp>
          <p:nvSpPr>
            <p:cNvPr id="4128" name="Text Box 92"/>
            <p:cNvSpPr txBox="1">
              <a:spLocks noChangeArrowheads="1"/>
            </p:cNvSpPr>
            <p:nvPr/>
          </p:nvSpPr>
          <p:spPr bwMode="auto">
            <a:xfrm>
              <a:off x="3515" y="2523"/>
              <a:ext cx="2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3</a:t>
              </a:r>
            </a:p>
          </p:txBody>
        </p:sp>
        <p:sp>
          <p:nvSpPr>
            <p:cNvPr id="4129" name="Oval 93"/>
            <p:cNvSpPr>
              <a:spLocks noChangeArrowheads="1"/>
            </p:cNvSpPr>
            <p:nvPr/>
          </p:nvSpPr>
          <p:spPr bwMode="auto">
            <a:xfrm>
              <a:off x="3606" y="2511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</p:grpSp>
      <p:grpSp>
        <p:nvGrpSpPr>
          <p:cNvPr id="21" name="Group 94"/>
          <p:cNvGrpSpPr>
            <a:grpSpLocks/>
          </p:cNvGrpSpPr>
          <p:nvPr/>
        </p:nvGrpSpPr>
        <p:grpSpPr bwMode="auto">
          <a:xfrm>
            <a:off x="5883275" y="3554413"/>
            <a:ext cx="358775" cy="385762"/>
            <a:chOff x="3515" y="2511"/>
            <a:chExt cx="226" cy="243"/>
          </a:xfrm>
        </p:grpSpPr>
        <p:sp>
          <p:nvSpPr>
            <p:cNvPr id="4126" name="Text Box 95"/>
            <p:cNvSpPr txBox="1">
              <a:spLocks noChangeArrowheads="1"/>
            </p:cNvSpPr>
            <p:nvPr/>
          </p:nvSpPr>
          <p:spPr bwMode="auto">
            <a:xfrm>
              <a:off x="3515" y="2523"/>
              <a:ext cx="2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4</a:t>
              </a:r>
            </a:p>
          </p:txBody>
        </p:sp>
        <p:sp>
          <p:nvSpPr>
            <p:cNvPr id="4127" name="Oval 96"/>
            <p:cNvSpPr>
              <a:spLocks noChangeArrowheads="1"/>
            </p:cNvSpPr>
            <p:nvPr/>
          </p:nvSpPr>
          <p:spPr bwMode="auto">
            <a:xfrm>
              <a:off x="3606" y="2511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</p:grpSp>
      <p:grpSp>
        <p:nvGrpSpPr>
          <p:cNvPr id="22" name="Group 97"/>
          <p:cNvGrpSpPr>
            <a:grpSpLocks/>
          </p:cNvGrpSpPr>
          <p:nvPr/>
        </p:nvGrpSpPr>
        <p:grpSpPr bwMode="auto">
          <a:xfrm>
            <a:off x="6640513" y="3554413"/>
            <a:ext cx="358775" cy="385762"/>
            <a:chOff x="3515" y="2511"/>
            <a:chExt cx="226" cy="243"/>
          </a:xfrm>
        </p:grpSpPr>
        <p:sp>
          <p:nvSpPr>
            <p:cNvPr id="4124" name="Text Box 98"/>
            <p:cNvSpPr txBox="1">
              <a:spLocks noChangeArrowheads="1"/>
            </p:cNvSpPr>
            <p:nvPr/>
          </p:nvSpPr>
          <p:spPr bwMode="auto">
            <a:xfrm>
              <a:off x="3515" y="2523"/>
              <a:ext cx="2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5</a:t>
              </a:r>
            </a:p>
          </p:txBody>
        </p:sp>
        <p:sp>
          <p:nvSpPr>
            <p:cNvPr id="4125" name="Oval 99"/>
            <p:cNvSpPr>
              <a:spLocks noChangeArrowheads="1"/>
            </p:cNvSpPr>
            <p:nvPr/>
          </p:nvSpPr>
          <p:spPr bwMode="auto">
            <a:xfrm>
              <a:off x="3606" y="2511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</p:grpSp>
      <p:grpSp>
        <p:nvGrpSpPr>
          <p:cNvPr id="23" name="Group 100"/>
          <p:cNvGrpSpPr>
            <a:grpSpLocks/>
          </p:cNvGrpSpPr>
          <p:nvPr/>
        </p:nvGrpSpPr>
        <p:grpSpPr bwMode="auto">
          <a:xfrm>
            <a:off x="7269163" y="3554413"/>
            <a:ext cx="358775" cy="385762"/>
            <a:chOff x="3515" y="2511"/>
            <a:chExt cx="226" cy="243"/>
          </a:xfrm>
        </p:grpSpPr>
        <p:sp>
          <p:nvSpPr>
            <p:cNvPr id="4122" name="Text Box 101"/>
            <p:cNvSpPr txBox="1">
              <a:spLocks noChangeArrowheads="1"/>
            </p:cNvSpPr>
            <p:nvPr/>
          </p:nvSpPr>
          <p:spPr bwMode="auto">
            <a:xfrm>
              <a:off x="3515" y="2523"/>
              <a:ext cx="2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6</a:t>
              </a:r>
            </a:p>
          </p:txBody>
        </p:sp>
        <p:sp>
          <p:nvSpPr>
            <p:cNvPr id="4123" name="Oval 102"/>
            <p:cNvSpPr>
              <a:spLocks noChangeArrowheads="1"/>
            </p:cNvSpPr>
            <p:nvPr/>
          </p:nvSpPr>
          <p:spPr bwMode="auto">
            <a:xfrm>
              <a:off x="3606" y="2511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</p:grpSp>
      <p:grpSp>
        <p:nvGrpSpPr>
          <p:cNvPr id="24" name="Group 103"/>
          <p:cNvGrpSpPr>
            <a:grpSpLocks/>
          </p:cNvGrpSpPr>
          <p:nvPr/>
        </p:nvGrpSpPr>
        <p:grpSpPr bwMode="auto">
          <a:xfrm>
            <a:off x="2341563" y="3560763"/>
            <a:ext cx="358775" cy="323850"/>
            <a:chOff x="3515" y="2511"/>
            <a:chExt cx="226" cy="204"/>
          </a:xfrm>
        </p:grpSpPr>
        <p:sp>
          <p:nvSpPr>
            <p:cNvPr id="4120" name="Text Box 104"/>
            <p:cNvSpPr txBox="1">
              <a:spLocks noChangeArrowheads="1"/>
            </p:cNvSpPr>
            <p:nvPr/>
          </p:nvSpPr>
          <p:spPr bwMode="auto">
            <a:xfrm>
              <a:off x="3515" y="2523"/>
              <a:ext cx="22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0">
                  <a:latin typeface="Arial" charset="0"/>
                </a:rPr>
                <a:t>-1</a:t>
              </a:r>
            </a:p>
          </p:txBody>
        </p:sp>
        <p:sp>
          <p:nvSpPr>
            <p:cNvPr id="4121" name="Oval 105"/>
            <p:cNvSpPr>
              <a:spLocks noChangeArrowheads="1"/>
            </p:cNvSpPr>
            <p:nvPr/>
          </p:nvSpPr>
          <p:spPr bwMode="auto">
            <a:xfrm>
              <a:off x="3606" y="2511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</p:grpSp>
      <p:sp>
        <p:nvSpPr>
          <p:cNvPr id="1130" name="Text Box 106"/>
          <p:cNvSpPr txBox="1">
            <a:spLocks noChangeArrowheads="1"/>
          </p:cNvSpPr>
          <p:nvPr/>
        </p:nvSpPr>
        <p:spPr bwMode="auto">
          <a:xfrm>
            <a:off x="8659813" y="3492500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х</a:t>
            </a:r>
          </a:p>
        </p:txBody>
      </p:sp>
      <p:sp>
        <p:nvSpPr>
          <p:cNvPr id="1133" name="Oval 109"/>
          <p:cNvSpPr>
            <a:spLocks noChangeArrowheads="1"/>
          </p:cNvSpPr>
          <p:nvPr/>
        </p:nvSpPr>
        <p:spPr bwMode="auto">
          <a:xfrm>
            <a:off x="3203575" y="3560763"/>
            <a:ext cx="36513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3" grpId="0"/>
      <p:bldP spid="1049" grpId="0" animBg="1"/>
      <p:bldP spid="1130" grpId="0"/>
      <p:bldP spid="113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mtClean="0"/>
              <a:t>Знаки синуса, косинуса и тангенса угла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792162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mtClean="0"/>
              <a:t>Найти значение выражения:</a:t>
            </a:r>
            <a:endParaRPr lang="ru-RU" altLang="ru-RU" smtClean="0">
              <a:sym typeface="Symbol" pitchFamily="18" charset="2"/>
            </a:endParaRPr>
          </a:p>
        </p:txBody>
      </p:sp>
      <p:sp>
        <p:nvSpPr>
          <p:cNvPr id="31748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538163" y="1916113"/>
          <a:ext cx="6392862" cy="113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1" name="Формула" r:id="rId4" imgW="2209800" imgH="393700" progId="Equation.3">
                  <p:embed/>
                </p:oleObj>
              </mc:Choice>
              <mc:Fallback>
                <p:oleObj name="Формула" r:id="rId4" imgW="2209800" imgH="3937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1916113"/>
                        <a:ext cx="6392862" cy="1138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9"/>
          <p:cNvGraphicFramePr>
            <a:graphicFrameLocks noChangeAspect="1"/>
          </p:cNvGraphicFramePr>
          <p:nvPr/>
        </p:nvGraphicFramePr>
        <p:xfrm>
          <a:off x="539750" y="2997200"/>
          <a:ext cx="5253038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2" name="Формула" r:id="rId6" imgW="1815312" imgH="393529" progId="Equation.3">
                  <p:embed/>
                </p:oleObj>
              </mc:Choice>
              <mc:Fallback>
                <p:oleObj name="Формула" r:id="rId6" imgW="1815312" imgH="393529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997200"/>
                        <a:ext cx="5253038" cy="1138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mtClean="0"/>
              <a:t>Знаки синуса, косинуса и тангенса угла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792162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mtClean="0"/>
              <a:t>Знаки синуса:</a:t>
            </a:r>
            <a:endParaRPr lang="ru-RU" altLang="ru-RU" smtClean="0">
              <a:sym typeface="Symbol" pitchFamily="18" charset="2"/>
            </a:endParaRPr>
          </a:p>
        </p:txBody>
      </p:sp>
      <p:sp>
        <p:nvSpPr>
          <p:cNvPr id="3277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32773" name="Text Box 3"/>
          <p:cNvSpPr txBox="1">
            <a:spLocks noChangeArrowheads="1"/>
          </p:cNvSpPr>
          <p:nvPr/>
        </p:nvSpPr>
        <p:spPr bwMode="auto">
          <a:xfrm>
            <a:off x="4498975" y="4005263"/>
            <a:ext cx="788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</a:rPr>
              <a:t>0</a:t>
            </a:r>
          </a:p>
        </p:txBody>
      </p:sp>
      <p:sp>
        <p:nvSpPr>
          <p:cNvPr id="32774" name="Oval 6"/>
          <p:cNvSpPr>
            <a:spLocks noChangeArrowheads="1"/>
          </p:cNvSpPr>
          <p:nvPr/>
        </p:nvSpPr>
        <p:spPr bwMode="auto">
          <a:xfrm rot="-5400000">
            <a:off x="1042987" y="2708276"/>
            <a:ext cx="3484563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32775" name="Group 8"/>
          <p:cNvGrpSpPr>
            <a:grpSpLocks/>
          </p:cNvGrpSpPr>
          <p:nvPr/>
        </p:nvGrpSpPr>
        <p:grpSpPr bwMode="auto">
          <a:xfrm>
            <a:off x="2555875" y="4365625"/>
            <a:ext cx="406400" cy="449263"/>
            <a:chOff x="2458" y="2429"/>
            <a:chExt cx="256" cy="283"/>
          </a:xfrm>
        </p:grpSpPr>
        <p:sp>
          <p:nvSpPr>
            <p:cNvPr id="32807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Bookman Old Style" pitchFamily="18" charset="0"/>
              </a:endParaRPr>
            </a:p>
          </p:txBody>
        </p:sp>
        <p:sp>
          <p:nvSpPr>
            <p:cNvPr id="32808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32776" name="Oval 9"/>
          <p:cNvSpPr>
            <a:spLocks noChangeArrowheads="1"/>
          </p:cNvSpPr>
          <p:nvPr/>
        </p:nvSpPr>
        <p:spPr bwMode="auto">
          <a:xfrm rot="-5400000">
            <a:off x="4499769" y="436324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32777" name="Line 13"/>
          <p:cNvSpPr>
            <a:spLocks noChangeShapeType="1"/>
          </p:cNvSpPr>
          <p:nvPr/>
        </p:nvSpPr>
        <p:spPr bwMode="auto">
          <a:xfrm flipV="1">
            <a:off x="2805113" y="2349500"/>
            <a:ext cx="0" cy="41036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8" name="Line 14"/>
          <p:cNvSpPr>
            <a:spLocks noChangeShapeType="1"/>
          </p:cNvSpPr>
          <p:nvPr/>
        </p:nvSpPr>
        <p:spPr bwMode="auto">
          <a:xfrm>
            <a:off x="755650" y="4402138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9" name="Text Box 87"/>
          <p:cNvSpPr txBox="1">
            <a:spLocks noChangeArrowheads="1"/>
          </p:cNvSpPr>
          <p:nvPr/>
        </p:nvSpPr>
        <p:spPr bwMode="auto">
          <a:xfrm>
            <a:off x="4932363" y="443706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x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32780" name="Text Box 87"/>
          <p:cNvSpPr txBox="1">
            <a:spLocks noChangeArrowheads="1"/>
          </p:cNvSpPr>
          <p:nvPr/>
        </p:nvSpPr>
        <p:spPr bwMode="auto">
          <a:xfrm>
            <a:off x="2411413" y="2203450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48147" name="Line 19"/>
          <p:cNvSpPr>
            <a:spLocks noChangeShapeType="1"/>
          </p:cNvSpPr>
          <p:nvPr/>
        </p:nvSpPr>
        <p:spPr bwMode="auto">
          <a:xfrm flipV="1">
            <a:off x="2797175" y="2708275"/>
            <a:ext cx="0" cy="3457575"/>
          </a:xfrm>
          <a:prstGeom prst="line">
            <a:avLst/>
          </a:prstGeom>
          <a:noFill/>
          <a:ln w="254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1944688" y="3573463"/>
            <a:ext cx="358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0">
                <a:latin typeface="Arial" charset="0"/>
              </a:rPr>
              <a:t>+</a:t>
            </a:r>
          </a:p>
        </p:txBody>
      </p:sp>
      <p:sp>
        <p:nvSpPr>
          <p:cNvPr id="2" name="Text Box 88"/>
          <p:cNvSpPr txBox="1">
            <a:spLocks noChangeArrowheads="1"/>
          </p:cNvSpPr>
          <p:nvPr/>
        </p:nvSpPr>
        <p:spPr bwMode="auto">
          <a:xfrm>
            <a:off x="3382963" y="3573463"/>
            <a:ext cx="358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0">
                <a:latin typeface="Arial" charset="0"/>
              </a:rPr>
              <a:t>+</a:t>
            </a:r>
          </a:p>
        </p:txBody>
      </p:sp>
      <p:sp>
        <p:nvSpPr>
          <p:cNvPr id="4" name="Text Box 88"/>
          <p:cNvSpPr txBox="1">
            <a:spLocks noChangeArrowheads="1"/>
          </p:cNvSpPr>
          <p:nvPr/>
        </p:nvSpPr>
        <p:spPr bwMode="auto">
          <a:xfrm>
            <a:off x="3384550" y="5013325"/>
            <a:ext cx="3587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0">
                <a:latin typeface="Arial" charset="0"/>
              </a:rPr>
              <a:t>-</a:t>
            </a:r>
          </a:p>
        </p:txBody>
      </p:sp>
      <p:sp>
        <p:nvSpPr>
          <p:cNvPr id="5" name="Text Box 88"/>
          <p:cNvSpPr txBox="1">
            <a:spLocks noChangeArrowheads="1"/>
          </p:cNvSpPr>
          <p:nvPr/>
        </p:nvSpPr>
        <p:spPr bwMode="auto">
          <a:xfrm>
            <a:off x="1943100" y="5013325"/>
            <a:ext cx="3587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0">
                <a:latin typeface="Arial" charset="0"/>
              </a:rPr>
              <a:t>-</a:t>
            </a:r>
          </a:p>
        </p:txBody>
      </p:sp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4284663" y="2133600"/>
          <a:ext cx="4371975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9" name="Формула" r:id="rId4" imgW="1511300" imgH="228600" progId="Equation.3">
                  <p:embed/>
                </p:oleObj>
              </mc:Choice>
              <mc:Fallback>
                <p:oleObj name="Формула" r:id="rId4" imgW="151130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2133600"/>
                        <a:ext cx="4371975" cy="658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6"/>
          <p:cNvGraphicFramePr>
            <a:graphicFrameLocks noChangeAspect="1"/>
          </p:cNvGraphicFramePr>
          <p:nvPr/>
        </p:nvGraphicFramePr>
        <p:xfrm>
          <a:off x="4284663" y="5300663"/>
          <a:ext cx="4629150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0" name="Формула" r:id="rId6" imgW="1600200" imgH="228600" progId="Equation.3">
                  <p:embed/>
                </p:oleObj>
              </mc:Choice>
              <mc:Fallback>
                <p:oleObj name="Формула" r:id="rId6" imgW="1600200" imgH="2286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5300663"/>
                        <a:ext cx="4629150" cy="658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88" name="Text Box 3"/>
          <p:cNvSpPr txBox="1">
            <a:spLocks noChangeArrowheads="1"/>
          </p:cNvSpPr>
          <p:nvPr/>
        </p:nvSpPr>
        <p:spPr bwMode="auto">
          <a:xfrm>
            <a:off x="2771775" y="1916113"/>
            <a:ext cx="431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 u="sng">
                <a:latin typeface="Arial" charset="0"/>
                <a:sym typeface="Symbol" pitchFamily="18" charset="2"/>
              </a:rPr>
              <a:t></a:t>
            </a:r>
            <a:br>
              <a:rPr lang="ru-RU" altLang="ru-RU" sz="2400" b="0" u="sng">
                <a:latin typeface="Arial" charset="0"/>
                <a:sym typeface="Symbol" pitchFamily="18" charset="2"/>
              </a:rPr>
            </a:br>
            <a:r>
              <a:rPr lang="ru-RU" altLang="ru-RU" sz="2400" b="0">
                <a:latin typeface="Arial" charset="0"/>
                <a:sym typeface="Symbol" pitchFamily="18" charset="2"/>
              </a:rPr>
              <a:t>2</a:t>
            </a:r>
          </a:p>
        </p:txBody>
      </p:sp>
      <p:sp>
        <p:nvSpPr>
          <p:cNvPr id="32789" name="Text Box 3"/>
          <p:cNvSpPr txBox="1">
            <a:spLocks noChangeArrowheads="1"/>
          </p:cNvSpPr>
          <p:nvPr/>
        </p:nvSpPr>
        <p:spPr bwMode="auto">
          <a:xfrm>
            <a:off x="684213" y="4292600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  <a:sym typeface="Symbol" pitchFamily="18" charset="2"/>
              </a:rPr>
              <a:t></a:t>
            </a:r>
          </a:p>
        </p:txBody>
      </p:sp>
      <p:sp>
        <p:nvSpPr>
          <p:cNvPr id="32790" name="Text Box 3"/>
          <p:cNvSpPr txBox="1">
            <a:spLocks noChangeArrowheads="1"/>
          </p:cNvSpPr>
          <p:nvPr/>
        </p:nvSpPr>
        <p:spPr bwMode="auto">
          <a:xfrm>
            <a:off x="2771775" y="6035675"/>
            <a:ext cx="5762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 u="sng">
                <a:latin typeface="Arial" charset="0"/>
                <a:sym typeface="Symbol" pitchFamily="18" charset="2"/>
              </a:rPr>
              <a:t>3</a:t>
            </a:r>
            <a:br>
              <a:rPr lang="ru-RU" altLang="ru-RU" sz="2400" b="0" u="sng">
                <a:latin typeface="Arial" charset="0"/>
                <a:sym typeface="Symbol" pitchFamily="18" charset="2"/>
              </a:rPr>
            </a:br>
            <a:r>
              <a:rPr lang="ru-RU" altLang="ru-RU" sz="2400" b="0">
                <a:latin typeface="Arial" charset="0"/>
                <a:sym typeface="Symbol" pitchFamily="18" charset="2"/>
              </a:rPr>
              <a:t>2</a:t>
            </a:r>
          </a:p>
        </p:txBody>
      </p:sp>
      <p:sp>
        <p:nvSpPr>
          <p:cNvPr id="32791" name="Text Box 3"/>
          <p:cNvSpPr txBox="1">
            <a:spLocks noChangeArrowheads="1"/>
          </p:cNvSpPr>
          <p:nvPr/>
        </p:nvSpPr>
        <p:spPr bwMode="auto">
          <a:xfrm>
            <a:off x="4500563" y="4365625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  <a:sym typeface="Symbol" pitchFamily="18" charset="2"/>
              </a:rPr>
              <a:t>2</a:t>
            </a:r>
          </a:p>
        </p:txBody>
      </p:sp>
      <p:sp>
        <p:nvSpPr>
          <p:cNvPr id="32792" name="Text Box 3"/>
          <p:cNvSpPr txBox="1">
            <a:spLocks noChangeArrowheads="1"/>
          </p:cNvSpPr>
          <p:nvPr/>
        </p:nvSpPr>
        <p:spPr bwMode="auto">
          <a:xfrm>
            <a:off x="4498975" y="4005263"/>
            <a:ext cx="788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</a:rPr>
              <a:t>0</a:t>
            </a:r>
          </a:p>
        </p:txBody>
      </p:sp>
      <p:sp>
        <p:nvSpPr>
          <p:cNvPr id="32793" name="Oval 9"/>
          <p:cNvSpPr>
            <a:spLocks noChangeArrowheads="1"/>
          </p:cNvSpPr>
          <p:nvPr/>
        </p:nvSpPr>
        <p:spPr bwMode="auto">
          <a:xfrm rot="-5400000">
            <a:off x="4499769" y="436324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32794" name="Text Box 3"/>
          <p:cNvSpPr txBox="1">
            <a:spLocks noChangeArrowheads="1"/>
          </p:cNvSpPr>
          <p:nvPr/>
        </p:nvSpPr>
        <p:spPr bwMode="auto">
          <a:xfrm>
            <a:off x="2771775" y="1916113"/>
            <a:ext cx="431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 u="sng">
                <a:latin typeface="Arial" charset="0"/>
                <a:sym typeface="Symbol" pitchFamily="18" charset="2"/>
              </a:rPr>
              <a:t></a:t>
            </a:r>
            <a:br>
              <a:rPr lang="ru-RU" altLang="ru-RU" sz="2400" b="0" u="sng">
                <a:latin typeface="Arial" charset="0"/>
                <a:sym typeface="Symbol" pitchFamily="18" charset="2"/>
              </a:rPr>
            </a:br>
            <a:r>
              <a:rPr lang="ru-RU" altLang="ru-RU" sz="2400" b="0">
                <a:latin typeface="Arial" charset="0"/>
                <a:sym typeface="Symbol" pitchFamily="18" charset="2"/>
              </a:rPr>
              <a:t>2</a:t>
            </a:r>
          </a:p>
        </p:txBody>
      </p:sp>
      <p:sp>
        <p:nvSpPr>
          <p:cNvPr id="32795" name="Text Box 3"/>
          <p:cNvSpPr txBox="1">
            <a:spLocks noChangeArrowheads="1"/>
          </p:cNvSpPr>
          <p:nvPr/>
        </p:nvSpPr>
        <p:spPr bwMode="auto">
          <a:xfrm>
            <a:off x="4500563" y="4365625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  <a:sym typeface="Symbol" pitchFamily="18" charset="2"/>
              </a:rPr>
              <a:t>2</a:t>
            </a:r>
          </a:p>
        </p:txBody>
      </p:sp>
      <p:sp>
        <p:nvSpPr>
          <p:cNvPr id="32796" name="Text Box 3"/>
          <p:cNvSpPr txBox="1">
            <a:spLocks noChangeArrowheads="1"/>
          </p:cNvSpPr>
          <p:nvPr/>
        </p:nvSpPr>
        <p:spPr bwMode="auto">
          <a:xfrm>
            <a:off x="684213" y="4292600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  <a:sym typeface="Symbol" pitchFamily="18" charset="2"/>
              </a:rPr>
              <a:t></a:t>
            </a:r>
          </a:p>
        </p:txBody>
      </p:sp>
      <p:sp>
        <p:nvSpPr>
          <p:cNvPr id="32797" name="Text Box 3"/>
          <p:cNvSpPr txBox="1">
            <a:spLocks noChangeArrowheads="1"/>
          </p:cNvSpPr>
          <p:nvPr/>
        </p:nvSpPr>
        <p:spPr bwMode="auto">
          <a:xfrm>
            <a:off x="4498975" y="4005263"/>
            <a:ext cx="788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</a:rPr>
              <a:t>0</a:t>
            </a:r>
          </a:p>
        </p:txBody>
      </p:sp>
      <p:sp>
        <p:nvSpPr>
          <p:cNvPr id="32798" name="Oval 9"/>
          <p:cNvSpPr>
            <a:spLocks noChangeArrowheads="1"/>
          </p:cNvSpPr>
          <p:nvPr/>
        </p:nvSpPr>
        <p:spPr bwMode="auto">
          <a:xfrm rot="-5400000">
            <a:off x="4499769" y="436324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32799" name="Text Box 3"/>
          <p:cNvSpPr txBox="1">
            <a:spLocks noChangeArrowheads="1"/>
          </p:cNvSpPr>
          <p:nvPr/>
        </p:nvSpPr>
        <p:spPr bwMode="auto">
          <a:xfrm>
            <a:off x="2771775" y="1916113"/>
            <a:ext cx="431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 u="sng">
                <a:latin typeface="Arial" charset="0"/>
                <a:sym typeface="Symbol" pitchFamily="18" charset="2"/>
              </a:rPr>
              <a:t></a:t>
            </a:r>
            <a:br>
              <a:rPr lang="ru-RU" altLang="ru-RU" sz="2400" b="0" u="sng">
                <a:latin typeface="Arial" charset="0"/>
                <a:sym typeface="Symbol" pitchFamily="18" charset="2"/>
              </a:rPr>
            </a:br>
            <a:r>
              <a:rPr lang="ru-RU" altLang="ru-RU" sz="2400" b="0">
                <a:latin typeface="Arial" charset="0"/>
                <a:sym typeface="Symbol" pitchFamily="18" charset="2"/>
              </a:rPr>
              <a:t>2</a:t>
            </a:r>
          </a:p>
        </p:txBody>
      </p:sp>
      <p:sp>
        <p:nvSpPr>
          <p:cNvPr id="32800" name="Text Box 3"/>
          <p:cNvSpPr txBox="1">
            <a:spLocks noChangeArrowheads="1"/>
          </p:cNvSpPr>
          <p:nvPr/>
        </p:nvSpPr>
        <p:spPr bwMode="auto">
          <a:xfrm>
            <a:off x="4500563" y="4365625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  <a:sym typeface="Symbol" pitchFamily="18" charset="2"/>
              </a:rPr>
              <a:t>2</a:t>
            </a:r>
          </a:p>
        </p:txBody>
      </p:sp>
      <p:sp>
        <p:nvSpPr>
          <p:cNvPr id="32801" name="Text Box 3"/>
          <p:cNvSpPr txBox="1">
            <a:spLocks noChangeArrowheads="1"/>
          </p:cNvSpPr>
          <p:nvPr/>
        </p:nvSpPr>
        <p:spPr bwMode="auto">
          <a:xfrm>
            <a:off x="2771775" y="6035675"/>
            <a:ext cx="5762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 u="sng">
                <a:latin typeface="Arial" charset="0"/>
                <a:sym typeface="Symbol" pitchFamily="18" charset="2"/>
              </a:rPr>
              <a:t>3</a:t>
            </a:r>
            <a:br>
              <a:rPr lang="ru-RU" altLang="ru-RU" sz="2400" b="0" u="sng">
                <a:latin typeface="Arial" charset="0"/>
                <a:sym typeface="Symbol" pitchFamily="18" charset="2"/>
              </a:rPr>
            </a:br>
            <a:r>
              <a:rPr lang="ru-RU" altLang="ru-RU" sz="2400" b="0">
                <a:latin typeface="Arial" charset="0"/>
                <a:sym typeface="Symbol" pitchFamily="18" charset="2"/>
              </a:rPr>
              <a:t>2</a:t>
            </a:r>
          </a:p>
        </p:txBody>
      </p:sp>
      <p:sp>
        <p:nvSpPr>
          <p:cNvPr id="32802" name="Text Box 3"/>
          <p:cNvSpPr txBox="1">
            <a:spLocks noChangeArrowheads="1"/>
          </p:cNvSpPr>
          <p:nvPr/>
        </p:nvSpPr>
        <p:spPr bwMode="auto">
          <a:xfrm>
            <a:off x="684213" y="4292600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  <a:sym typeface="Symbol" pitchFamily="18" charset="2"/>
              </a:rPr>
              <a:t></a:t>
            </a:r>
          </a:p>
        </p:txBody>
      </p:sp>
      <p:sp>
        <p:nvSpPr>
          <p:cNvPr id="32803" name="Text Box 3"/>
          <p:cNvSpPr txBox="1">
            <a:spLocks noChangeArrowheads="1"/>
          </p:cNvSpPr>
          <p:nvPr/>
        </p:nvSpPr>
        <p:spPr bwMode="auto">
          <a:xfrm>
            <a:off x="4498975" y="4005263"/>
            <a:ext cx="788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</a:rPr>
              <a:t>0</a:t>
            </a:r>
          </a:p>
        </p:txBody>
      </p:sp>
      <p:sp>
        <p:nvSpPr>
          <p:cNvPr id="32804" name="Oval 9"/>
          <p:cNvSpPr>
            <a:spLocks noChangeArrowheads="1"/>
          </p:cNvSpPr>
          <p:nvPr/>
        </p:nvSpPr>
        <p:spPr bwMode="auto">
          <a:xfrm rot="-5400000">
            <a:off x="4499769" y="436324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32805" name="Text Box 3"/>
          <p:cNvSpPr txBox="1">
            <a:spLocks noChangeArrowheads="1"/>
          </p:cNvSpPr>
          <p:nvPr/>
        </p:nvSpPr>
        <p:spPr bwMode="auto">
          <a:xfrm>
            <a:off x="2771775" y="1916113"/>
            <a:ext cx="431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 u="sng">
                <a:latin typeface="Arial" charset="0"/>
                <a:sym typeface="Symbol" pitchFamily="18" charset="2"/>
              </a:rPr>
              <a:t></a:t>
            </a:r>
            <a:br>
              <a:rPr lang="ru-RU" altLang="ru-RU" sz="2400" b="0" u="sng">
                <a:latin typeface="Arial" charset="0"/>
                <a:sym typeface="Symbol" pitchFamily="18" charset="2"/>
              </a:rPr>
            </a:br>
            <a:r>
              <a:rPr lang="ru-RU" altLang="ru-RU" sz="2400" b="0">
                <a:latin typeface="Arial" charset="0"/>
                <a:sym typeface="Symbol" pitchFamily="18" charset="2"/>
              </a:rPr>
              <a:t>2</a:t>
            </a:r>
          </a:p>
        </p:txBody>
      </p:sp>
      <p:sp>
        <p:nvSpPr>
          <p:cNvPr id="32806" name="Text Box 3"/>
          <p:cNvSpPr txBox="1">
            <a:spLocks noChangeArrowheads="1"/>
          </p:cNvSpPr>
          <p:nvPr/>
        </p:nvSpPr>
        <p:spPr bwMode="auto">
          <a:xfrm>
            <a:off x="4500563" y="4365625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  <a:sym typeface="Symbol" pitchFamily="18" charset="2"/>
              </a:rPr>
              <a:t>2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7" grpId="0" animBg="1"/>
      <p:bldP spid="55384" grpId="0" autoUpdateAnimBg="0"/>
      <p:bldP spid="2" grpId="0" autoUpdateAnimBg="0"/>
      <p:bldP spid="4" grpId="0" autoUpdateAnimBg="0"/>
      <p:bldP spid="5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mtClean="0"/>
              <a:t>Знаки синуса, косинуса и тангенса угла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792162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mtClean="0"/>
              <a:t>Знаки косинуса:</a:t>
            </a:r>
            <a:endParaRPr lang="ru-RU" altLang="ru-RU" smtClean="0">
              <a:sym typeface="Symbol" pitchFamily="18" charset="2"/>
            </a:endParaRPr>
          </a:p>
        </p:txBody>
      </p:sp>
      <p:sp>
        <p:nvSpPr>
          <p:cNvPr id="33796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33797" name="Oval 6"/>
          <p:cNvSpPr>
            <a:spLocks noChangeArrowheads="1"/>
          </p:cNvSpPr>
          <p:nvPr/>
        </p:nvSpPr>
        <p:spPr bwMode="auto">
          <a:xfrm rot="-5400000">
            <a:off x="1042987" y="2708276"/>
            <a:ext cx="3484563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33798" name="Group 8"/>
          <p:cNvGrpSpPr>
            <a:grpSpLocks/>
          </p:cNvGrpSpPr>
          <p:nvPr/>
        </p:nvGrpSpPr>
        <p:grpSpPr bwMode="auto">
          <a:xfrm>
            <a:off x="2555875" y="4365625"/>
            <a:ext cx="406400" cy="449263"/>
            <a:chOff x="2458" y="2429"/>
            <a:chExt cx="256" cy="283"/>
          </a:xfrm>
        </p:grpSpPr>
        <p:sp>
          <p:nvSpPr>
            <p:cNvPr id="33817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Bookman Old Style" pitchFamily="18" charset="0"/>
              </a:endParaRPr>
            </a:p>
          </p:txBody>
        </p:sp>
        <p:sp>
          <p:nvSpPr>
            <p:cNvPr id="33818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33799" name="Oval 9"/>
          <p:cNvSpPr>
            <a:spLocks noChangeArrowheads="1"/>
          </p:cNvSpPr>
          <p:nvPr/>
        </p:nvSpPr>
        <p:spPr bwMode="auto">
          <a:xfrm rot="-5400000">
            <a:off x="4499769" y="436324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33800" name="Line 13"/>
          <p:cNvSpPr>
            <a:spLocks noChangeShapeType="1"/>
          </p:cNvSpPr>
          <p:nvPr/>
        </p:nvSpPr>
        <p:spPr bwMode="auto">
          <a:xfrm flipV="1">
            <a:off x="2805113" y="2349500"/>
            <a:ext cx="0" cy="41036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1" name="Line 14"/>
          <p:cNvSpPr>
            <a:spLocks noChangeShapeType="1"/>
          </p:cNvSpPr>
          <p:nvPr/>
        </p:nvSpPr>
        <p:spPr bwMode="auto">
          <a:xfrm>
            <a:off x="755650" y="4402138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2" name="Text Box 87"/>
          <p:cNvSpPr txBox="1">
            <a:spLocks noChangeArrowheads="1"/>
          </p:cNvSpPr>
          <p:nvPr/>
        </p:nvSpPr>
        <p:spPr bwMode="auto">
          <a:xfrm>
            <a:off x="4932363" y="443706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x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33803" name="Text Box 87"/>
          <p:cNvSpPr txBox="1">
            <a:spLocks noChangeArrowheads="1"/>
          </p:cNvSpPr>
          <p:nvPr/>
        </p:nvSpPr>
        <p:spPr bwMode="auto">
          <a:xfrm>
            <a:off x="2411413" y="2203450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49167" name="Line 15"/>
          <p:cNvSpPr>
            <a:spLocks noChangeShapeType="1"/>
          </p:cNvSpPr>
          <p:nvPr/>
        </p:nvSpPr>
        <p:spPr bwMode="auto">
          <a:xfrm flipV="1">
            <a:off x="1017588" y="4411663"/>
            <a:ext cx="3529012" cy="0"/>
          </a:xfrm>
          <a:prstGeom prst="line">
            <a:avLst/>
          </a:prstGeom>
          <a:noFill/>
          <a:ln w="254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1944688" y="3573463"/>
            <a:ext cx="358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0">
                <a:latin typeface="Arial" charset="0"/>
              </a:rPr>
              <a:t>-</a:t>
            </a:r>
          </a:p>
        </p:txBody>
      </p:sp>
      <p:sp>
        <p:nvSpPr>
          <p:cNvPr id="2" name="Text Box 88"/>
          <p:cNvSpPr txBox="1">
            <a:spLocks noChangeArrowheads="1"/>
          </p:cNvSpPr>
          <p:nvPr/>
        </p:nvSpPr>
        <p:spPr bwMode="auto">
          <a:xfrm>
            <a:off x="3382963" y="3573463"/>
            <a:ext cx="358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0">
                <a:latin typeface="Arial" charset="0"/>
              </a:rPr>
              <a:t>+</a:t>
            </a:r>
          </a:p>
        </p:txBody>
      </p:sp>
      <p:sp>
        <p:nvSpPr>
          <p:cNvPr id="4" name="Text Box 88"/>
          <p:cNvSpPr txBox="1">
            <a:spLocks noChangeArrowheads="1"/>
          </p:cNvSpPr>
          <p:nvPr/>
        </p:nvSpPr>
        <p:spPr bwMode="auto">
          <a:xfrm>
            <a:off x="3384550" y="5013325"/>
            <a:ext cx="3587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0">
                <a:latin typeface="Arial" charset="0"/>
              </a:rPr>
              <a:t>+</a:t>
            </a:r>
          </a:p>
        </p:txBody>
      </p:sp>
      <p:sp>
        <p:nvSpPr>
          <p:cNvPr id="5" name="Text Box 88"/>
          <p:cNvSpPr txBox="1">
            <a:spLocks noChangeArrowheads="1"/>
          </p:cNvSpPr>
          <p:nvPr/>
        </p:nvSpPr>
        <p:spPr bwMode="auto">
          <a:xfrm>
            <a:off x="1943100" y="5013325"/>
            <a:ext cx="3587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0">
                <a:latin typeface="Arial" charset="0"/>
              </a:rPr>
              <a:t>-</a:t>
            </a:r>
          </a:p>
        </p:txBody>
      </p:sp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3954463" y="1897063"/>
          <a:ext cx="5033962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9" name="Формула" r:id="rId4" imgW="1739900" imgH="393700" progId="Equation.3">
                  <p:embed/>
                </p:oleObj>
              </mc:Choice>
              <mc:Fallback>
                <p:oleObj name="Формула" r:id="rId4" imgW="1739900" imgH="3937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4463" y="1897063"/>
                        <a:ext cx="5033962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1"/>
          <p:cNvGraphicFramePr>
            <a:graphicFrameLocks noChangeAspect="1"/>
          </p:cNvGraphicFramePr>
          <p:nvPr/>
        </p:nvGraphicFramePr>
        <p:xfrm>
          <a:off x="4156075" y="5062538"/>
          <a:ext cx="4886325" cy="1135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0" name="Формула" r:id="rId6" imgW="1688367" imgH="393529" progId="Equation.3">
                  <p:embed/>
                </p:oleObj>
              </mc:Choice>
              <mc:Fallback>
                <p:oleObj name="Формула" r:id="rId6" imgW="1688367" imgH="393529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6075" y="5062538"/>
                        <a:ext cx="4886325" cy="1135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11" name="Text Box 3"/>
          <p:cNvSpPr txBox="1">
            <a:spLocks noChangeArrowheads="1"/>
          </p:cNvSpPr>
          <p:nvPr/>
        </p:nvSpPr>
        <p:spPr bwMode="auto">
          <a:xfrm>
            <a:off x="2771775" y="6035675"/>
            <a:ext cx="5762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 u="sng">
                <a:latin typeface="Arial" charset="0"/>
                <a:sym typeface="Symbol" pitchFamily="18" charset="2"/>
              </a:rPr>
              <a:t>3</a:t>
            </a:r>
            <a:br>
              <a:rPr lang="ru-RU" altLang="ru-RU" sz="2400" b="0" u="sng">
                <a:latin typeface="Arial" charset="0"/>
                <a:sym typeface="Symbol" pitchFamily="18" charset="2"/>
              </a:rPr>
            </a:br>
            <a:r>
              <a:rPr lang="ru-RU" altLang="ru-RU" sz="2400" b="0">
                <a:latin typeface="Arial" charset="0"/>
                <a:sym typeface="Symbol" pitchFamily="18" charset="2"/>
              </a:rPr>
              <a:t>2</a:t>
            </a:r>
          </a:p>
        </p:txBody>
      </p:sp>
      <p:sp>
        <p:nvSpPr>
          <p:cNvPr id="33812" name="Text Box 3"/>
          <p:cNvSpPr txBox="1">
            <a:spLocks noChangeArrowheads="1"/>
          </p:cNvSpPr>
          <p:nvPr/>
        </p:nvSpPr>
        <p:spPr bwMode="auto">
          <a:xfrm>
            <a:off x="684213" y="4292600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  <a:sym typeface="Symbol" pitchFamily="18" charset="2"/>
              </a:rPr>
              <a:t></a:t>
            </a:r>
          </a:p>
        </p:txBody>
      </p:sp>
      <p:sp>
        <p:nvSpPr>
          <p:cNvPr id="33813" name="Text Box 3"/>
          <p:cNvSpPr txBox="1">
            <a:spLocks noChangeArrowheads="1"/>
          </p:cNvSpPr>
          <p:nvPr/>
        </p:nvSpPr>
        <p:spPr bwMode="auto">
          <a:xfrm>
            <a:off x="4498975" y="4005263"/>
            <a:ext cx="788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</a:rPr>
              <a:t>0</a:t>
            </a:r>
          </a:p>
        </p:txBody>
      </p:sp>
      <p:sp>
        <p:nvSpPr>
          <p:cNvPr id="33814" name="Oval 9"/>
          <p:cNvSpPr>
            <a:spLocks noChangeArrowheads="1"/>
          </p:cNvSpPr>
          <p:nvPr/>
        </p:nvSpPr>
        <p:spPr bwMode="auto">
          <a:xfrm rot="-5400000">
            <a:off x="4499769" y="436324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33815" name="Text Box 3"/>
          <p:cNvSpPr txBox="1">
            <a:spLocks noChangeArrowheads="1"/>
          </p:cNvSpPr>
          <p:nvPr/>
        </p:nvSpPr>
        <p:spPr bwMode="auto">
          <a:xfrm>
            <a:off x="2771775" y="1916113"/>
            <a:ext cx="431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 u="sng">
                <a:latin typeface="Arial" charset="0"/>
                <a:sym typeface="Symbol" pitchFamily="18" charset="2"/>
              </a:rPr>
              <a:t></a:t>
            </a:r>
            <a:br>
              <a:rPr lang="ru-RU" altLang="ru-RU" sz="2400" b="0" u="sng">
                <a:latin typeface="Arial" charset="0"/>
                <a:sym typeface="Symbol" pitchFamily="18" charset="2"/>
              </a:rPr>
            </a:br>
            <a:r>
              <a:rPr lang="ru-RU" altLang="ru-RU" sz="2400" b="0">
                <a:latin typeface="Arial" charset="0"/>
                <a:sym typeface="Symbol" pitchFamily="18" charset="2"/>
              </a:rPr>
              <a:t>2</a:t>
            </a:r>
          </a:p>
        </p:txBody>
      </p:sp>
      <p:sp>
        <p:nvSpPr>
          <p:cNvPr id="33816" name="Text Box 3"/>
          <p:cNvSpPr txBox="1">
            <a:spLocks noChangeArrowheads="1"/>
          </p:cNvSpPr>
          <p:nvPr/>
        </p:nvSpPr>
        <p:spPr bwMode="auto">
          <a:xfrm>
            <a:off x="4500563" y="4365625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  <a:sym typeface="Symbol" pitchFamily="18" charset="2"/>
              </a:rPr>
              <a:t>2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7" grpId="0" animBg="1"/>
      <p:bldP spid="55384" grpId="0" autoUpdateAnimBg="0"/>
      <p:bldP spid="2" grpId="0" autoUpdateAnimBg="0"/>
      <p:bldP spid="4" grpId="0" autoUpdateAnimBg="0"/>
      <p:bldP spid="5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mtClean="0"/>
              <a:t>Знаки синуса, косинуса и тангенса угла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792162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mtClean="0"/>
              <a:t>Знаки тангенса:</a:t>
            </a:r>
            <a:endParaRPr lang="ru-RU" altLang="ru-RU" smtClean="0">
              <a:sym typeface="Symbol" pitchFamily="18" charset="2"/>
            </a:endParaRPr>
          </a:p>
        </p:txBody>
      </p:sp>
      <p:sp>
        <p:nvSpPr>
          <p:cNvPr id="3482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34821" name="Oval 6"/>
          <p:cNvSpPr>
            <a:spLocks noChangeArrowheads="1"/>
          </p:cNvSpPr>
          <p:nvPr/>
        </p:nvSpPr>
        <p:spPr bwMode="auto">
          <a:xfrm rot="-5400000">
            <a:off x="1042987" y="2708276"/>
            <a:ext cx="3484563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34822" name="Group 8"/>
          <p:cNvGrpSpPr>
            <a:grpSpLocks/>
          </p:cNvGrpSpPr>
          <p:nvPr/>
        </p:nvGrpSpPr>
        <p:grpSpPr bwMode="auto">
          <a:xfrm>
            <a:off x="2555875" y="4365625"/>
            <a:ext cx="406400" cy="449263"/>
            <a:chOff x="2458" y="2429"/>
            <a:chExt cx="256" cy="283"/>
          </a:xfrm>
        </p:grpSpPr>
        <p:sp>
          <p:nvSpPr>
            <p:cNvPr id="34840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Bookman Old Style" pitchFamily="18" charset="0"/>
              </a:endParaRPr>
            </a:p>
          </p:txBody>
        </p:sp>
        <p:sp>
          <p:nvSpPr>
            <p:cNvPr id="34841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34823" name="Oval 9"/>
          <p:cNvSpPr>
            <a:spLocks noChangeArrowheads="1"/>
          </p:cNvSpPr>
          <p:nvPr/>
        </p:nvSpPr>
        <p:spPr bwMode="auto">
          <a:xfrm rot="-5400000">
            <a:off x="4499769" y="436324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34824" name="Line 13"/>
          <p:cNvSpPr>
            <a:spLocks noChangeShapeType="1"/>
          </p:cNvSpPr>
          <p:nvPr/>
        </p:nvSpPr>
        <p:spPr bwMode="auto">
          <a:xfrm flipV="1">
            <a:off x="2805113" y="2349500"/>
            <a:ext cx="0" cy="41036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5" name="Line 14"/>
          <p:cNvSpPr>
            <a:spLocks noChangeShapeType="1"/>
          </p:cNvSpPr>
          <p:nvPr/>
        </p:nvSpPr>
        <p:spPr bwMode="auto">
          <a:xfrm>
            <a:off x="755650" y="4402138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6" name="Text Box 87"/>
          <p:cNvSpPr txBox="1">
            <a:spLocks noChangeArrowheads="1"/>
          </p:cNvSpPr>
          <p:nvPr/>
        </p:nvSpPr>
        <p:spPr bwMode="auto">
          <a:xfrm>
            <a:off x="4932363" y="443706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x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34827" name="Text Box 87"/>
          <p:cNvSpPr txBox="1">
            <a:spLocks noChangeArrowheads="1"/>
          </p:cNvSpPr>
          <p:nvPr/>
        </p:nvSpPr>
        <p:spPr bwMode="auto">
          <a:xfrm>
            <a:off x="2411413" y="2203450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1944688" y="3573463"/>
            <a:ext cx="358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0">
                <a:latin typeface="Arial" charset="0"/>
              </a:rPr>
              <a:t>-</a:t>
            </a:r>
          </a:p>
        </p:txBody>
      </p:sp>
      <p:sp>
        <p:nvSpPr>
          <p:cNvPr id="2" name="Text Box 88"/>
          <p:cNvSpPr txBox="1">
            <a:spLocks noChangeArrowheads="1"/>
          </p:cNvSpPr>
          <p:nvPr/>
        </p:nvSpPr>
        <p:spPr bwMode="auto">
          <a:xfrm>
            <a:off x="3382963" y="3573463"/>
            <a:ext cx="358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0">
                <a:latin typeface="Arial" charset="0"/>
              </a:rPr>
              <a:t>+</a:t>
            </a:r>
          </a:p>
        </p:txBody>
      </p:sp>
      <p:sp>
        <p:nvSpPr>
          <p:cNvPr id="4" name="Text Box 88"/>
          <p:cNvSpPr txBox="1">
            <a:spLocks noChangeArrowheads="1"/>
          </p:cNvSpPr>
          <p:nvPr/>
        </p:nvSpPr>
        <p:spPr bwMode="auto">
          <a:xfrm>
            <a:off x="3384550" y="5013325"/>
            <a:ext cx="3587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0">
                <a:latin typeface="Arial" charset="0"/>
              </a:rPr>
              <a:t>-</a:t>
            </a:r>
          </a:p>
        </p:txBody>
      </p:sp>
      <p:sp>
        <p:nvSpPr>
          <p:cNvPr id="5" name="Text Box 88"/>
          <p:cNvSpPr txBox="1">
            <a:spLocks noChangeArrowheads="1"/>
          </p:cNvSpPr>
          <p:nvPr/>
        </p:nvSpPr>
        <p:spPr bwMode="auto">
          <a:xfrm>
            <a:off x="1943100" y="5013325"/>
            <a:ext cx="3587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0">
                <a:latin typeface="Arial" charset="0"/>
              </a:rPr>
              <a:t>+</a:t>
            </a:r>
          </a:p>
        </p:txBody>
      </p:sp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4932363" y="1989138"/>
          <a:ext cx="4211637" cy="170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2" name="Формула" r:id="rId4" imgW="1473200" imgH="609600" progId="Equation.3">
                  <p:embed/>
                </p:oleObj>
              </mc:Choice>
              <mc:Fallback>
                <p:oleObj name="Формула" r:id="rId4" imgW="1473200" imgH="609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989138"/>
                        <a:ext cx="4211637" cy="1703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1"/>
          <p:cNvGraphicFramePr>
            <a:graphicFrameLocks noChangeAspect="1"/>
          </p:cNvGraphicFramePr>
          <p:nvPr/>
        </p:nvGraphicFramePr>
        <p:xfrm>
          <a:off x="5003800" y="4830763"/>
          <a:ext cx="3960813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3" name="Формула" r:id="rId6" imgW="1562100" imgH="609600" progId="Equation.3">
                  <p:embed/>
                </p:oleObj>
              </mc:Choice>
              <mc:Fallback>
                <p:oleObj name="Формула" r:id="rId6" imgW="1562100" imgH="609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4830763"/>
                        <a:ext cx="3960813" cy="165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34" name="Text Box 3"/>
          <p:cNvSpPr txBox="1">
            <a:spLocks noChangeArrowheads="1"/>
          </p:cNvSpPr>
          <p:nvPr/>
        </p:nvSpPr>
        <p:spPr bwMode="auto">
          <a:xfrm>
            <a:off x="2771775" y="6035675"/>
            <a:ext cx="5762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 u="sng">
                <a:latin typeface="Arial" charset="0"/>
                <a:sym typeface="Symbol" pitchFamily="18" charset="2"/>
              </a:rPr>
              <a:t>3</a:t>
            </a:r>
            <a:br>
              <a:rPr lang="ru-RU" altLang="ru-RU" sz="2400" b="0" u="sng">
                <a:latin typeface="Arial" charset="0"/>
                <a:sym typeface="Symbol" pitchFamily="18" charset="2"/>
              </a:rPr>
            </a:br>
            <a:r>
              <a:rPr lang="ru-RU" altLang="ru-RU" sz="2400" b="0">
                <a:latin typeface="Arial" charset="0"/>
                <a:sym typeface="Symbol" pitchFamily="18" charset="2"/>
              </a:rPr>
              <a:t>2</a:t>
            </a:r>
          </a:p>
        </p:txBody>
      </p:sp>
      <p:sp>
        <p:nvSpPr>
          <p:cNvPr id="34835" name="Text Box 3"/>
          <p:cNvSpPr txBox="1">
            <a:spLocks noChangeArrowheads="1"/>
          </p:cNvSpPr>
          <p:nvPr/>
        </p:nvSpPr>
        <p:spPr bwMode="auto">
          <a:xfrm>
            <a:off x="684213" y="4292600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  <a:sym typeface="Symbol" pitchFamily="18" charset="2"/>
              </a:rPr>
              <a:t></a:t>
            </a:r>
          </a:p>
        </p:txBody>
      </p:sp>
      <p:sp>
        <p:nvSpPr>
          <p:cNvPr id="34836" name="Text Box 3"/>
          <p:cNvSpPr txBox="1">
            <a:spLocks noChangeArrowheads="1"/>
          </p:cNvSpPr>
          <p:nvPr/>
        </p:nvSpPr>
        <p:spPr bwMode="auto">
          <a:xfrm>
            <a:off x="4498975" y="4005263"/>
            <a:ext cx="788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</a:rPr>
              <a:t>0</a:t>
            </a:r>
          </a:p>
        </p:txBody>
      </p:sp>
      <p:sp>
        <p:nvSpPr>
          <p:cNvPr id="34837" name="Oval 9"/>
          <p:cNvSpPr>
            <a:spLocks noChangeArrowheads="1"/>
          </p:cNvSpPr>
          <p:nvPr/>
        </p:nvSpPr>
        <p:spPr bwMode="auto">
          <a:xfrm rot="-5400000">
            <a:off x="4499769" y="436324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34838" name="Text Box 3"/>
          <p:cNvSpPr txBox="1">
            <a:spLocks noChangeArrowheads="1"/>
          </p:cNvSpPr>
          <p:nvPr/>
        </p:nvSpPr>
        <p:spPr bwMode="auto">
          <a:xfrm>
            <a:off x="2771775" y="1916113"/>
            <a:ext cx="431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 u="sng">
                <a:latin typeface="Arial" charset="0"/>
                <a:sym typeface="Symbol" pitchFamily="18" charset="2"/>
              </a:rPr>
              <a:t></a:t>
            </a:r>
            <a:br>
              <a:rPr lang="ru-RU" altLang="ru-RU" sz="2400" b="0" u="sng">
                <a:latin typeface="Arial" charset="0"/>
                <a:sym typeface="Symbol" pitchFamily="18" charset="2"/>
              </a:rPr>
            </a:br>
            <a:r>
              <a:rPr lang="ru-RU" altLang="ru-RU" sz="2400" b="0">
                <a:latin typeface="Arial" charset="0"/>
                <a:sym typeface="Symbol" pitchFamily="18" charset="2"/>
              </a:rPr>
              <a:t>2</a:t>
            </a:r>
          </a:p>
        </p:txBody>
      </p:sp>
      <p:sp>
        <p:nvSpPr>
          <p:cNvPr id="34839" name="Text Box 3"/>
          <p:cNvSpPr txBox="1">
            <a:spLocks noChangeArrowheads="1"/>
          </p:cNvSpPr>
          <p:nvPr/>
        </p:nvSpPr>
        <p:spPr bwMode="auto">
          <a:xfrm>
            <a:off x="4500563" y="4365625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  <a:sym typeface="Symbol" pitchFamily="18" charset="2"/>
              </a:rPr>
              <a:t>2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84" grpId="0" autoUpdateAnimBg="0"/>
      <p:bldP spid="2" grpId="0" autoUpdateAnimBg="0"/>
      <p:bldP spid="4" grpId="0" autoUpdateAnimBg="0"/>
      <p:bldP spid="5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mtClean="0"/>
              <a:t>Знаки синуса, косинуса и тангенса угла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792162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mtClean="0"/>
              <a:t>В какой четверти находится угол:</a:t>
            </a:r>
            <a:endParaRPr lang="ru-RU" altLang="ru-RU" smtClean="0">
              <a:sym typeface="Symbol" pitchFamily="18" charset="2"/>
            </a:endParaRPr>
          </a:p>
        </p:txBody>
      </p:sp>
      <p:sp>
        <p:nvSpPr>
          <p:cNvPr id="3584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35845" name="Oval 6"/>
          <p:cNvSpPr>
            <a:spLocks noChangeArrowheads="1"/>
          </p:cNvSpPr>
          <p:nvPr/>
        </p:nvSpPr>
        <p:spPr bwMode="auto">
          <a:xfrm rot="-5400000">
            <a:off x="538162" y="2708276"/>
            <a:ext cx="3484563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35846" name="Group 8"/>
          <p:cNvGrpSpPr>
            <a:grpSpLocks/>
          </p:cNvGrpSpPr>
          <p:nvPr/>
        </p:nvGrpSpPr>
        <p:grpSpPr bwMode="auto">
          <a:xfrm>
            <a:off x="2051050" y="4365625"/>
            <a:ext cx="406400" cy="449263"/>
            <a:chOff x="2458" y="2429"/>
            <a:chExt cx="256" cy="283"/>
          </a:xfrm>
        </p:grpSpPr>
        <p:sp>
          <p:nvSpPr>
            <p:cNvPr id="35865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Bookman Old Style" pitchFamily="18" charset="0"/>
              </a:endParaRPr>
            </a:p>
          </p:txBody>
        </p:sp>
        <p:sp>
          <p:nvSpPr>
            <p:cNvPr id="35866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35847" name="Oval 9"/>
          <p:cNvSpPr>
            <a:spLocks noChangeArrowheads="1"/>
          </p:cNvSpPr>
          <p:nvPr/>
        </p:nvSpPr>
        <p:spPr bwMode="auto">
          <a:xfrm rot="-5400000">
            <a:off x="3994944" y="436324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35848" name="Line 13"/>
          <p:cNvSpPr>
            <a:spLocks noChangeShapeType="1"/>
          </p:cNvSpPr>
          <p:nvPr/>
        </p:nvSpPr>
        <p:spPr bwMode="auto">
          <a:xfrm flipV="1">
            <a:off x="2300288" y="2349500"/>
            <a:ext cx="0" cy="41036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49" name="Line 14"/>
          <p:cNvSpPr>
            <a:spLocks noChangeShapeType="1"/>
          </p:cNvSpPr>
          <p:nvPr/>
        </p:nvSpPr>
        <p:spPr bwMode="auto">
          <a:xfrm>
            <a:off x="106363" y="4402138"/>
            <a:ext cx="44656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50" name="Text Box 87"/>
          <p:cNvSpPr txBox="1">
            <a:spLocks noChangeArrowheads="1"/>
          </p:cNvSpPr>
          <p:nvPr/>
        </p:nvSpPr>
        <p:spPr bwMode="auto">
          <a:xfrm>
            <a:off x="4500563" y="4365625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x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35851" name="Text Box 87"/>
          <p:cNvSpPr txBox="1">
            <a:spLocks noChangeArrowheads="1"/>
          </p:cNvSpPr>
          <p:nvPr/>
        </p:nvSpPr>
        <p:spPr bwMode="auto">
          <a:xfrm>
            <a:off x="1906588" y="2203450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4787900" y="2133600"/>
          <a:ext cx="1852613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7" name="Формула" r:id="rId4" imgW="647419" imgH="393529" progId="Equation.3">
                  <p:embed/>
                </p:oleObj>
              </mc:Choice>
              <mc:Fallback>
                <p:oleObj name="Формула" r:id="rId4" imgW="647419" imgH="393529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2133600"/>
                        <a:ext cx="1852613" cy="1100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53" name="Text Box 3"/>
          <p:cNvSpPr txBox="1">
            <a:spLocks noChangeArrowheads="1"/>
          </p:cNvSpPr>
          <p:nvPr/>
        </p:nvSpPr>
        <p:spPr bwMode="auto">
          <a:xfrm>
            <a:off x="2266950" y="6035675"/>
            <a:ext cx="5762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 u="sng">
                <a:latin typeface="Arial" charset="0"/>
                <a:sym typeface="Symbol" pitchFamily="18" charset="2"/>
              </a:rPr>
              <a:t>3</a:t>
            </a:r>
            <a:br>
              <a:rPr lang="ru-RU" altLang="ru-RU" sz="2400" b="0" u="sng">
                <a:latin typeface="Arial" charset="0"/>
                <a:sym typeface="Symbol" pitchFamily="18" charset="2"/>
              </a:rPr>
            </a:br>
            <a:r>
              <a:rPr lang="ru-RU" altLang="ru-RU" sz="2400" b="0">
                <a:latin typeface="Arial" charset="0"/>
                <a:sym typeface="Symbol" pitchFamily="18" charset="2"/>
              </a:rPr>
              <a:t>2</a:t>
            </a:r>
          </a:p>
        </p:txBody>
      </p:sp>
      <p:sp>
        <p:nvSpPr>
          <p:cNvPr id="35854" name="Text Box 3"/>
          <p:cNvSpPr txBox="1">
            <a:spLocks noChangeArrowheads="1"/>
          </p:cNvSpPr>
          <p:nvPr/>
        </p:nvSpPr>
        <p:spPr bwMode="auto">
          <a:xfrm>
            <a:off x="179388" y="4292600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  <a:sym typeface="Symbol" pitchFamily="18" charset="2"/>
              </a:rPr>
              <a:t></a:t>
            </a:r>
          </a:p>
        </p:txBody>
      </p:sp>
      <p:sp>
        <p:nvSpPr>
          <p:cNvPr id="35855" name="Text Box 3"/>
          <p:cNvSpPr txBox="1">
            <a:spLocks noChangeArrowheads="1"/>
          </p:cNvSpPr>
          <p:nvPr/>
        </p:nvSpPr>
        <p:spPr bwMode="auto">
          <a:xfrm>
            <a:off x="3994150" y="4005263"/>
            <a:ext cx="788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</a:rPr>
              <a:t>0</a:t>
            </a:r>
          </a:p>
        </p:txBody>
      </p:sp>
      <p:sp>
        <p:nvSpPr>
          <p:cNvPr id="35856" name="Oval 9"/>
          <p:cNvSpPr>
            <a:spLocks noChangeArrowheads="1"/>
          </p:cNvSpPr>
          <p:nvPr/>
        </p:nvSpPr>
        <p:spPr bwMode="auto">
          <a:xfrm rot="-5400000">
            <a:off x="3994944" y="436324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35857" name="Text Box 3"/>
          <p:cNvSpPr txBox="1">
            <a:spLocks noChangeArrowheads="1"/>
          </p:cNvSpPr>
          <p:nvPr/>
        </p:nvSpPr>
        <p:spPr bwMode="auto">
          <a:xfrm>
            <a:off x="2266950" y="1916113"/>
            <a:ext cx="431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 u="sng">
                <a:latin typeface="Arial" charset="0"/>
                <a:sym typeface="Symbol" pitchFamily="18" charset="2"/>
              </a:rPr>
              <a:t></a:t>
            </a:r>
            <a:br>
              <a:rPr lang="ru-RU" altLang="ru-RU" sz="2400" b="0" u="sng">
                <a:latin typeface="Arial" charset="0"/>
                <a:sym typeface="Symbol" pitchFamily="18" charset="2"/>
              </a:rPr>
            </a:br>
            <a:r>
              <a:rPr lang="ru-RU" altLang="ru-RU" sz="2400" b="0">
                <a:latin typeface="Arial" charset="0"/>
                <a:sym typeface="Symbol" pitchFamily="18" charset="2"/>
              </a:rPr>
              <a:t>2</a:t>
            </a:r>
          </a:p>
        </p:txBody>
      </p:sp>
      <p:sp>
        <p:nvSpPr>
          <p:cNvPr id="35858" name="Text Box 3"/>
          <p:cNvSpPr txBox="1">
            <a:spLocks noChangeArrowheads="1"/>
          </p:cNvSpPr>
          <p:nvPr/>
        </p:nvSpPr>
        <p:spPr bwMode="auto">
          <a:xfrm>
            <a:off x="3995738" y="4365625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  <a:sym typeface="Symbol" pitchFamily="18" charset="2"/>
              </a:rPr>
              <a:t>2</a:t>
            </a:r>
          </a:p>
        </p:txBody>
      </p:sp>
      <p:graphicFrame>
        <p:nvGraphicFramePr>
          <p:cNvPr id="4" name="Object 26"/>
          <p:cNvGraphicFramePr>
            <a:graphicFrameLocks noChangeAspect="1"/>
          </p:cNvGraphicFramePr>
          <p:nvPr/>
        </p:nvGraphicFramePr>
        <p:xfrm>
          <a:off x="4643438" y="3213100"/>
          <a:ext cx="2108200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8" name="Формула" r:id="rId6" imgW="736280" imgH="393529" progId="Equation.3">
                  <p:embed/>
                </p:oleObj>
              </mc:Choice>
              <mc:Fallback>
                <p:oleObj name="Формула" r:id="rId6" imgW="736280" imgH="393529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3213100"/>
                        <a:ext cx="2108200" cy="1100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27"/>
          <p:cNvGraphicFramePr>
            <a:graphicFrameLocks noChangeAspect="1"/>
          </p:cNvGraphicFramePr>
          <p:nvPr/>
        </p:nvGraphicFramePr>
        <p:xfrm>
          <a:off x="4621213" y="4200525"/>
          <a:ext cx="2398712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9" name="Формула" r:id="rId8" imgW="837836" imgH="393529" progId="Equation.3">
                  <p:embed/>
                </p:oleObj>
              </mc:Choice>
              <mc:Fallback>
                <p:oleObj name="Формула" r:id="rId8" imgW="837836" imgH="393529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1213" y="4200525"/>
                        <a:ext cx="2398712" cy="1100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8"/>
          <p:cNvGraphicFramePr>
            <a:graphicFrameLocks noChangeAspect="1"/>
          </p:cNvGraphicFramePr>
          <p:nvPr/>
        </p:nvGraphicFramePr>
        <p:xfrm>
          <a:off x="4643438" y="5157788"/>
          <a:ext cx="2435225" cy="110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0" name="Формула" r:id="rId10" imgW="850531" imgH="393529" progId="Equation.3">
                  <p:embed/>
                </p:oleObj>
              </mc:Choice>
              <mc:Fallback>
                <p:oleObj name="Формула" r:id="rId10" imgW="850531" imgH="393529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5157788"/>
                        <a:ext cx="2435225" cy="1100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9"/>
          <p:cNvGraphicFramePr>
            <a:graphicFrameLocks noChangeAspect="1"/>
          </p:cNvGraphicFramePr>
          <p:nvPr/>
        </p:nvGraphicFramePr>
        <p:xfrm>
          <a:off x="6858000" y="2349500"/>
          <a:ext cx="20351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1" name="Формула" r:id="rId12" imgW="711200" imgH="228600" progId="Equation.3">
                  <p:embed/>
                </p:oleObj>
              </mc:Choice>
              <mc:Fallback>
                <p:oleObj name="Формула" r:id="rId12" imgW="711200" imgH="2286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2349500"/>
                        <a:ext cx="2035175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30"/>
          <p:cNvGraphicFramePr>
            <a:graphicFrameLocks noChangeAspect="1"/>
          </p:cNvGraphicFramePr>
          <p:nvPr/>
        </p:nvGraphicFramePr>
        <p:xfrm>
          <a:off x="6877050" y="3438525"/>
          <a:ext cx="2252663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2" name="Формула" r:id="rId14" imgW="787400" imgH="228600" progId="Equation.3">
                  <p:embed/>
                </p:oleObj>
              </mc:Choice>
              <mc:Fallback>
                <p:oleObj name="Формула" r:id="rId14" imgW="787400" imgH="2286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7050" y="3438525"/>
                        <a:ext cx="2252663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1"/>
          <p:cNvGraphicFramePr>
            <a:graphicFrameLocks noChangeAspect="1"/>
          </p:cNvGraphicFramePr>
          <p:nvPr/>
        </p:nvGraphicFramePr>
        <p:xfrm>
          <a:off x="6948488" y="4437063"/>
          <a:ext cx="196215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3" name="Формула" r:id="rId16" imgW="685800" imgH="228600" progId="Equation.3">
                  <p:embed/>
                </p:oleObj>
              </mc:Choice>
              <mc:Fallback>
                <p:oleObj name="Формула" r:id="rId16" imgW="685800" imgH="22860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488" y="4437063"/>
                        <a:ext cx="1962150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mtClean="0"/>
              <a:t>Знаки синуса, косинуса и тангенса угла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792162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mtClean="0"/>
              <a:t>Определите знак </a:t>
            </a:r>
            <a:r>
              <a:rPr lang="en-US" altLang="ru-RU" smtClean="0"/>
              <a:t>sin </a:t>
            </a:r>
            <a:r>
              <a:rPr lang="en-US" altLang="ru-RU" smtClean="0">
                <a:sym typeface="Symbol" pitchFamily="18" charset="2"/>
              </a:rPr>
              <a:t>, cos  </a:t>
            </a:r>
            <a:r>
              <a:rPr lang="ru-RU" altLang="ru-RU" smtClean="0">
                <a:sym typeface="Symbol" pitchFamily="18" charset="2"/>
              </a:rPr>
              <a:t>и </a:t>
            </a:r>
            <a:r>
              <a:rPr lang="en-US" altLang="ru-RU" smtClean="0">
                <a:sym typeface="Symbol" pitchFamily="18" charset="2"/>
              </a:rPr>
              <a:t>tg </a:t>
            </a:r>
            <a:r>
              <a:rPr lang="ru-RU" altLang="ru-RU" smtClean="0">
                <a:sym typeface="Symbol" pitchFamily="18" charset="2"/>
              </a:rPr>
              <a:t>, если </a:t>
            </a:r>
            <a:endParaRPr lang="en-US" altLang="ru-RU" smtClean="0">
              <a:sym typeface="Symbol" pitchFamily="18" charset="2"/>
            </a:endParaRPr>
          </a:p>
        </p:txBody>
      </p:sp>
      <p:sp>
        <p:nvSpPr>
          <p:cNvPr id="36868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36869" name="Oval 6"/>
          <p:cNvSpPr>
            <a:spLocks noChangeArrowheads="1"/>
          </p:cNvSpPr>
          <p:nvPr/>
        </p:nvSpPr>
        <p:spPr bwMode="auto">
          <a:xfrm rot="-5400000">
            <a:off x="538162" y="2708276"/>
            <a:ext cx="3484563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36870" name="Group 8"/>
          <p:cNvGrpSpPr>
            <a:grpSpLocks/>
          </p:cNvGrpSpPr>
          <p:nvPr/>
        </p:nvGrpSpPr>
        <p:grpSpPr bwMode="auto">
          <a:xfrm>
            <a:off x="2051050" y="4365625"/>
            <a:ext cx="406400" cy="449263"/>
            <a:chOff x="2458" y="2429"/>
            <a:chExt cx="256" cy="283"/>
          </a:xfrm>
        </p:grpSpPr>
        <p:sp>
          <p:nvSpPr>
            <p:cNvPr id="36890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Bookman Old Style" pitchFamily="18" charset="0"/>
              </a:endParaRPr>
            </a:p>
          </p:txBody>
        </p:sp>
        <p:sp>
          <p:nvSpPr>
            <p:cNvPr id="36891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36871" name="Oval 9"/>
          <p:cNvSpPr>
            <a:spLocks noChangeArrowheads="1"/>
          </p:cNvSpPr>
          <p:nvPr/>
        </p:nvSpPr>
        <p:spPr bwMode="auto">
          <a:xfrm rot="-5400000">
            <a:off x="3994944" y="436324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36872" name="Line 13"/>
          <p:cNvSpPr>
            <a:spLocks noChangeShapeType="1"/>
          </p:cNvSpPr>
          <p:nvPr/>
        </p:nvSpPr>
        <p:spPr bwMode="auto">
          <a:xfrm flipV="1">
            <a:off x="2300288" y="2349500"/>
            <a:ext cx="0" cy="41036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873" name="Line 14"/>
          <p:cNvSpPr>
            <a:spLocks noChangeShapeType="1"/>
          </p:cNvSpPr>
          <p:nvPr/>
        </p:nvSpPr>
        <p:spPr bwMode="auto">
          <a:xfrm>
            <a:off x="106363" y="4402138"/>
            <a:ext cx="44656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874" name="Text Box 87"/>
          <p:cNvSpPr txBox="1">
            <a:spLocks noChangeArrowheads="1"/>
          </p:cNvSpPr>
          <p:nvPr/>
        </p:nvSpPr>
        <p:spPr bwMode="auto">
          <a:xfrm>
            <a:off x="4500563" y="4365625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x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36875" name="Text Box 87"/>
          <p:cNvSpPr txBox="1">
            <a:spLocks noChangeArrowheads="1"/>
          </p:cNvSpPr>
          <p:nvPr/>
        </p:nvSpPr>
        <p:spPr bwMode="auto">
          <a:xfrm>
            <a:off x="1906588" y="2203450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4284663" y="2276475"/>
          <a:ext cx="2070100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2" name="Формула" r:id="rId4" imgW="723586" imgH="393529" progId="Equation.3">
                  <p:embed/>
                </p:oleObj>
              </mc:Choice>
              <mc:Fallback>
                <p:oleObj name="Формула" r:id="rId4" imgW="723586" imgH="393529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2276475"/>
                        <a:ext cx="2070100" cy="1100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7" name="Text Box 3"/>
          <p:cNvSpPr txBox="1">
            <a:spLocks noChangeArrowheads="1"/>
          </p:cNvSpPr>
          <p:nvPr/>
        </p:nvSpPr>
        <p:spPr bwMode="auto">
          <a:xfrm>
            <a:off x="2266950" y="6035675"/>
            <a:ext cx="5762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 u="sng">
                <a:latin typeface="Arial" charset="0"/>
                <a:sym typeface="Symbol" pitchFamily="18" charset="2"/>
              </a:rPr>
              <a:t>3</a:t>
            </a:r>
            <a:br>
              <a:rPr lang="ru-RU" altLang="ru-RU" sz="2400" b="0" u="sng">
                <a:latin typeface="Arial" charset="0"/>
                <a:sym typeface="Symbol" pitchFamily="18" charset="2"/>
              </a:rPr>
            </a:br>
            <a:r>
              <a:rPr lang="ru-RU" altLang="ru-RU" sz="2400" b="0">
                <a:latin typeface="Arial" charset="0"/>
                <a:sym typeface="Symbol" pitchFamily="18" charset="2"/>
              </a:rPr>
              <a:t>2</a:t>
            </a:r>
          </a:p>
        </p:txBody>
      </p:sp>
      <p:sp>
        <p:nvSpPr>
          <p:cNvPr id="36878" name="Text Box 3"/>
          <p:cNvSpPr txBox="1">
            <a:spLocks noChangeArrowheads="1"/>
          </p:cNvSpPr>
          <p:nvPr/>
        </p:nvSpPr>
        <p:spPr bwMode="auto">
          <a:xfrm>
            <a:off x="179388" y="4292600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  <a:sym typeface="Symbol" pitchFamily="18" charset="2"/>
              </a:rPr>
              <a:t></a:t>
            </a:r>
          </a:p>
        </p:txBody>
      </p:sp>
      <p:sp>
        <p:nvSpPr>
          <p:cNvPr id="36879" name="Text Box 3"/>
          <p:cNvSpPr txBox="1">
            <a:spLocks noChangeArrowheads="1"/>
          </p:cNvSpPr>
          <p:nvPr/>
        </p:nvSpPr>
        <p:spPr bwMode="auto">
          <a:xfrm>
            <a:off x="3994150" y="4005263"/>
            <a:ext cx="788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</a:rPr>
              <a:t>0</a:t>
            </a:r>
          </a:p>
        </p:txBody>
      </p:sp>
      <p:sp>
        <p:nvSpPr>
          <p:cNvPr id="36880" name="Oval 9"/>
          <p:cNvSpPr>
            <a:spLocks noChangeArrowheads="1"/>
          </p:cNvSpPr>
          <p:nvPr/>
        </p:nvSpPr>
        <p:spPr bwMode="auto">
          <a:xfrm rot="-5400000">
            <a:off x="3994944" y="436324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36881" name="Text Box 3"/>
          <p:cNvSpPr txBox="1">
            <a:spLocks noChangeArrowheads="1"/>
          </p:cNvSpPr>
          <p:nvPr/>
        </p:nvSpPr>
        <p:spPr bwMode="auto">
          <a:xfrm>
            <a:off x="2266950" y="1916113"/>
            <a:ext cx="431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 u="sng">
                <a:latin typeface="Arial" charset="0"/>
                <a:sym typeface="Symbol" pitchFamily="18" charset="2"/>
              </a:rPr>
              <a:t></a:t>
            </a:r>
            <a:br>
              <a:rPr lang="ru-RU" altLang="ru-RU" sz="2400" b="0" u="sng">
                <a:latin typeface="Arial" charset="0"/>
                <a:sym typeface="Symbol" pitchFamily="18" charset="2"/>
              </a:rPr>
            </a:br>
            <a:r>
              <a:rPr lang="ru-RU" altLang="ru-RU" sz="2400" b="0">
                <a:latin typeface="Arial" charset="0"/>
                <a:sym typeface="Symbol" pitchFamily="18" charset="2"/>
              </a:rPr>
              <a:t>2</a:t>
            </a:r>
          </a:p>
        </p:txBody>
      </p:sp>
      <p:sp>
        <p:nvSpPr>
          <p:cNvPr id="36882" name="Text Box 3"/>
          <p:cNvSpPr txBox="1">
            <a:spLocks noChangeArrowheads="1"/>
          </p:cNvSpPr>
          <p:nvPr/>
        </p:nvSpPr>
        <p:spPr bwMode="auto">
          <a:xfrm>
            <a:off x="3995738" y="4365625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0">
                <a:latin typeface="Arial" charset="0"/>
                <a:sym typeface="Symbol" pitchFamily="18" charset="2"/>
              </a:rPr>
              <a:t>2</a:t>
            </a:r>
          </a:p>
        </p:txBody>
      </p:sp>
      <p:graphicFrame>
        <p:nvGraphicFramePr>
          <p:cNvPr id="4" name="Object 21"/>
          <p:cNvGraphicFramePr>
            <a:graphicFrameLocks noChangeAspect="1"/>
          </p:cNvGraphicFramePr>
          <p:nvPr/>
        </p:nvGraphicFramePr>
        <p:xfrm>
          <a:off x="6588125" y="2276475"/>
          <a:ext cx="2290763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3" name="Формула" r:id="rId6" imgW="799753" imgH="393529" progId="Equation.3">
                  <p:embed/>
                </p:oleObj>
              </mc:Choice>
              <mc:Fallback>
                <p:oleObj name="Формула" r:id="rId6" imgW="799753" imgH="393529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2276475"/>
                        <a:ext cx="2290763" cy="1100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22"/>
          <p:cNvGraphicFramePr>
            <a:graphicFrameLocks noChangeAspect="1"/>
          </p:cNvGraphicFramePr>
          <p:nvPr/>
        </p:nvGraphicFramePr>
        <p:xfrm>
          <a:off x="4211638" y="3336925"/>
          <a:ext cx="2398712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4" name="Формула" r:id="rId8" imgW="837836" imgH="393529" progId="Equation.3">
                  <p:embed/>
                </p:oleObj>
              </mc:Choice>
              <mc:Fallback>
                <p:oleObj name="Формула" r:id="rId8" imgW="837836" imgH="393529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3336925"/>
                        <a:ext cx="2398712" cy="1100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3"/>
          <p:cNvGraphicFramePr>
            <a:graphicFrameLocks noChangeAspect="1"/>
          </p:cNvGraphicFramePr>
          <p:nvPr/>
        </p:nvGraphicFramePr>
        <p:xfrm>
          <a:off x="6588125" y="3336925"/>
          <a:ext cx="2290763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5" name="Формула" r:id="rId10" imgW="799753" imgH="393529" progId="Equation.3">
                  <p:embed/>
                </p:oleObj>
              </mc:Choice>
              <mc:Fallback>
                <p:oleObj name="Формула" r:id="rId10" imgW="799753" imgH="393529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3336925"/>
                        <a:ext cx="2290763" cy="1100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4211638" y="5373688"/>
            <a:ext cx="39322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000099"/>
                </a:solidFill>
                <a:latin typeface="Bookman Old Style" pitchFamily="18" charset="0"/>
              </a:rPr>
              <a:t>№444-447(неч)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4143375" y="6021388"/>
            <a:ext cx="4749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ДЗ: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§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24, №443 – 447(чет)</a:t>
            </a:r>
            <a:endParaRPr lang="en-US" altLang="ru-RU" sz="2800" b="0">
              <a:solidFill>
                <a:srgbClr val="FF0066"/>
              </a:solidFill>
              <a:latin typeface="Bookman Old Style" pitchFamily="18" charset="0"/>
            </a:endParaRPr>
          </a:p>
        </p:txBody>
      </p:sp>
      <p:sp>
        <p:nvSpPr>
          <p:cNvPr id="36888" name="Oval 9"/>
          <p:cNvSpPr>
            <a:spLocks noChangeArrowheads="1"/>
          </p:cNvSpPr>
          <p:nvPr/>
        </p:nvSpPr>
        <p:spPr bwMode="auto">
          <a:xfrm rot="-5400000">
            <a:off x="3996531" y="4364832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36889" name="Oval 9"/>
          <p:cNvSpPr>
            <a:spLocks noChangeArrowheads="1"/>
          </p:cNvSpPr>
          <p:nvPr/>
        </p:nvSpPr>
        <p:spPr bwMode="auto">
          <a:xfrm rot="-5400000">
            <a:off x="3996531" y="4364832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02" grpId="0"/>
      <p:bldP spid="5305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80" name="Line 24"/>
          <p:cNvSpPr>
            <a:spLocks noChangeShapeType="1"/>
          </p:cNvSpPr>
          <p:nvPr/>
        </p:nvSpPr>
        <p:spPr bwMode="auto">
          <a:xfrm flipH="1">
            <a:off x="3429000" y="3146425"/>
            <a:ext cx="0" cy="10810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2335213" y="3173413"/>
            <a:ext cx="1079500" cy="1055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59" name="Line 3"/>
          <p:cNvSpPr>
            <a:spLocks noChangeShapeType="1"/>
          </p:cNvSpPr>
          <p:nvPr/>
        </p:nvSpPr>
        <p:spPr bwMode="auto">
          <a:xfrm flipH="1">
            <a:off x="2328863" y="3178175"/>
            <a:ext cx="11191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893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3600" smtClean="0"/>
              <a:t>Зависимость между синусом, косинусом и тангенсом одного угла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792162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b="1" i="1" smtClean="0">
                <a:sym typeface="Symbol" pitchFamily="18" charset="2"/>
              </a:rPr>
              <a:t>Основное тригонометрическое тождество</a:t>
            </a:r>
            <a:endParaRPr lang="ru-RU" altLang="ru-RU" sz="2800" b="1" smtClean="0">
              <a:sym typeface="Symbol" pitchFamily="18" charset="2"/>
            </a:endParaRPr>
          </a:p>
        </p:txBody>
      </p:sp>
      <p:sp>
        <p:nvSpPr>
          <p:cNvPr id="3789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45063" name="Text Box 3"/>
          <p:cNvSpPr txBox="1">
            <a:spLocks noChangeArrowheads="1"/>
          </p:cNvSpPr>
          <p:nvPr/>
        </p:nvSpPr>
        <p:spPr bwMode="auto">
          <a:xfrm>
            <a:off x="3816350" y="3835400"/>
            <a:ext cx="10445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45064" name="Oval 6"/>
          <p:cNvSpPr>
            <a:spLocks noChangeArrowheads="1"/>
          </p:cNvSpPr>
          <p:nvPr/>
        </p:nvSpPr>
        <p:spPr bwMode="auto">
          <a:xfrm rot="-5400000">
            <a:off x="827088" y="2708275"/>
            <a:ext cx="3024188" cy="30241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2101850" y="4194175"/>
            <a:ext cx="352425" cy="438150"/>
            <a:chOff x="2458" y="2429"/>
            <a:chExt cx="256" cy="318"/>
          </a:xfrm>
        </p:grpSpPr>
        <p:sp>
          <p:nvSpPr>
            <p:cNvPr id="37918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37919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45068" name="Line 12"/>
          <p:cNvSpPr>
            <a:spLocks noChangeShapeType="1"/>
          </p:cNvSpPr>
          <p:nvPr/>
        </p:nvSpPr>
        <p:spPr bwMode="auto">
          <a:xfrm flipV="1">
            <a:off x="2339975" y="2349500"/>
            <a:ext cx="0" cy="3743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69" name="Line 13"/>
          <p:cNvSpPr>
            <a:spLocks noChangeShapeType="1"/>
          </p:cNvSpPr>
          <p:nvPr/>
        </p:nvSpPr>
        <p:spPr bwMode="auto">
          <a:xfrm>
            <a:off x="503238" y="4219575"/>
            <a:ext cx="3781425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3" name="Text Box 87"/>
          <p:cNvSpPr txBox="1">
            <a:spLocks noChangeArrowheads="1"/>
          </p:cNvSpPr>
          <p:nvPr/>
        </p:nvSpPr>
        <p:spPr bwMode="auto">
          <a:xfrm>
            <a:off x="1995488" y="2197100"/>
            <a:ext cx="5603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3" name="Text Box 87"/>
          <p:cNvSpPr txBox="1">
            <a:spLocks noChangeArrowheads="1"/>
          </p:cNvSpPr>
          <p:nvPr/>
        </p:nvSpPr>
        <p:spPr bwMode="auto">
          <a:xfrm>
            <a:off x="3995738" y="4292600"/>
            <a:ext cx="5603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  <a:sym typeface="Symbol" pitchFamily="18" charset="2"/>
              </a:rPr>
              <a:t>х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3455988" y="277971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45073" name="Arc 17"/>
          <p:cNvSpPr>
            <a:spLocks/>
          </p:cNvSpPr>
          <p:nvPr/>
        </p:nvSpPr>
        <p:spPr bwMode="auto">
          <a:xfrm rot="-9222530" flipH="1" flipV="1">
            <a:off x="2463800" y="3873500"/>
            <a:ext cx="409575" cy="433388"/>
          </a:xfrm>
          <a:custGeom>
            <a:avLst/>
            <a:gdLst>
              <a:gd name="T0" fmla="*/ 2147483647 w 19652"/>
              <a:gd name="T1" fmla="*/ 0 h 20734"/>
              <a:gd name="T2" fmla="*/ 2147483647 w 19652"/>
              <a:gd name="T3" fmla="*/ 2147483647 h 20734"/>
              <a:gd name="T4" fmla="*/ 0 w 19652"/>
              <a:gd name="T5" fmla="*/ 2147483647 h 20734"/>
              <a:gd name="T6" fmla="*/ 0 60000 65536"/>
              <a:gd name="T7" fmla="*/ 0 60000 65536"/>
              <a:gd name="T8" fmla="*/ 0 60000 65536"/>
              <a:gd name="T9" fmla="*/ 0 w 19652"/>
              <a:gd name="T10" fmla="*/ 0 h 20734"/>
              <a:gd name="T11" fmla="*/ 19652 w 19652"/>
              <a:gd name="T12" fmla="*/ 20734 h 207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652" h="20734" fill="none" extrusionOk="0">
                <a:moveTo>
                  <a:pt x="6055" y="0"/>
                </a:moveTo>
                <a:cubicBezTo>
                  <a:pt x="12083" y="1760"/>
                  <a:pt x="17046" y="6056"/>
                  <a:pt x="19652" y="11769"/>
                </a:cubicBezTo>
              </a:path>
              <a:path w="19652" h="20734" stroke="0" extrusionOk="0">
                <a:moveTo>
                  <a:pt x="6055" y="0"/>
                </a:moveTo>
                <a:cubicBezTo>
                  <a:pt x="12083" y="1760"/>
                  <a:pt x="17046" y="6056"/>
                  <a:pt x="19652" y="11769"/>
                </a:cubicBezTo>
                <a:lnTo>
                  <a:pt x="0" y="20734"/>
                </a:lnTo>
                <a:lnTo>
                  <a:pt x="6055" y="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 Box 88"/>
          <p:cNvSpPr txBox="1">
            <a:spLocks noChangeArrowheads="1"/>
          </p:cNvSpPr>
          <p:nvPr/>
        </p:nvSpPr>
        <p:spPr bwMode="auto">
          <a:xfrm>
            <a:off x="2016125" y="299561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S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5" name="Text Box 88"/>
          <p:cNvSpPr txBox="1">
            <a:spLocks noChangeArrowheads="1"/>
          </p:cNvSpPr>
          <p:nvPr/>
        </p:nvSpPr>
        <p:spPr bwMode="auto">
          <a:xfrm>
            <a:off x="2808288" y="3787775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solidFill>
                  <a:srgbClr val="FF0066"/>
                </a:solidFill>
                <a:latin typeface="Arial" charset="0"/>
                <a:sym typeface="Symbol" pitchFamily="18" charset="2"/>
              </a:rPr>
              <a:t></a:t>
            </a:r>
          </a:p>
        </p:txBody>
      </p: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3817144" y="4187031"/>
            <a:ext cx="76200" cy="7778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 rot="-5400000">
            <a:off x="3385344" y="3139281"/>
            <a:ext cx="76200" cy="7778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45078" name="Line 22"/>
          <p:cNvSpPr>
            <a:spLocks noChangeShapeType="1"/>
          </p:cNvSpPr>
          <p:nvPr/>
        </p:nvSpPr>
        <p:spPr bwMode="auto">
          <a:xfrm flipH="1">
            <a:off x="2335213" y="3173413"/>
            <a:ext cx="0" cy="1042987"/>
          </a:xfrm>
          <a:prstGeom prst="line">
            <a:avLst/>
          </a:prstGeom>
          <a:noFill/>
          <a:ln w="2222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Text Box 88"/>
          <p:cNvSpPr txBox="1">
            <a:spLocks noChangeArrowheads="1"/>
          </p:cNvSpPr>
          <p:nvPr/>
        </p:nvSpPr>
        <p:spPr bwMode="auto">
          <a:xfrm>
            <a:off x="1728788" y="3429000"/>
            <a:ext cx="7191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 i="1">
                <a:solidFill>
                  <a:srgbClr val="FF0066"/>
                </a:solidFill>
              </a:rPr>
              <a:t>sin </a:t>
            </a:r>
            <a:r>
              <a:rPr lang="en-US" altLang="ru-RU" sz="1800" b="0" i="1">
                <a:solidFill>
                  <a:srgbClr val="FF0066"/>
                </a:solidFill>
                <a:sym typeface="Symbol" pitchFamily="18" charset="2"/>
              </a:rPr>
              <a:t></a:t>
            </a:r>
          </a:p>
        </p:txBody>
      </p:sp>
      <p:sp>
        <p:nvSpPr>
          <p:cNvPr id="8" name="Text Box 88"/>
          <p:cNvSpPr txBox="1">
            <a:spLocks noChangeArrowheads="1"/>
          </p:cNvSpPr>
          <p:nvPr/>
        </p:nvSpPr>
        <p:spPr bwMode="auto">
          <a:xfrm>
            <a:off x="3251200" y="4219575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К</a:t>
            </a:r>
          </a:p>
        </p:txBody>
      </p:sp>
      <p:sp>
        <p:nvSpPr>
          <p:cNvPr id="45082" name="Line 26"/>
          <p:cNvSpPr>
            <a:spLocks noChangeShapeType="1"/>
          </p:cNvSpPr>
          <p:nvPr/>
        </p:nvSpPr>
        <p:spPr bwMode="auto">
          <a:xfrm flipH="1">
            <a:off x="2346325" y="4219575"/>
            <a:ext cx="1081088" cy="0"/>
          </a:xfrm>
          <a:prstGeom prst="line">
            <a:avLst/>
          </a:prstGeom>
          <a:noFill/>
          <a:ln w="2222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Text Box 88"/>
          <p:cNvSpPr txBox="1">
            <a:spLocks noChangeArrowheads="1"/>
          </p:cNvSpPr>
          <p:nvPr/>
        </p:nvSpPr>
        <p:spPr bwMode="auto">
          <a:xfrm>
            <a:off x="2603500" y="4148138"/>
            <a:ext cx="7191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 i="1">
                <a:solidFill>
                  <a:srgbClr val="FF0066"/>
                </a:solidFill>
              </a:rPr>
              <a:t>cos </a:t>
            </a:r>
            <a:r>
              <a:rPr lang="en-US" altLang="ru-RU" sz="1800" b="0" i="1">
                <a:solidFill>
                  <a:srgbClr val="FF0066"/>
                </a:solidFill>
                <a:sym typeface="Symbol" pitchFamily="18" charset="2"/>
              </a:rPr>
              <a:t></a:t>
            </a: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4787900" y="2276475"/>
          <a:ext cx="3052763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0" name="Формула" r:id="rId4" imgW="1054100" imgH="228600" progId="Equation.3">
                  <p:embed/>
                </p:oleObj>
              </mc:Choice>
              <mc:Fallback>
                <p:oleObj name="Формула" r:id="rId4" imgW="1054100" imgH="228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2276475"/>
                        <a:ext cx="3052763" cy="658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9"/>
          <p:cNvGraphicFramePr>
            <a:graphicFrameLocks noChangeAspect="1"/>
          </p:cNvGraphicFramePr>
          <p:nvPr/>
        </p:nvGraphicFramePr>
        <p:xfrm>
          <a:off x="4716463" y="2933700"/>
          <a:ext cx="4138612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1" name="Формула" r:id="rId6" imgW="1143000" imgH="203200" progId="Equation.3">
                  <p:embed/>
                </p:oleObj>
              </mc:Choice>
              <mc:Fallback>
                <p:oleObj name="Формула" r:id="rId6" imgW="1143000" imgH="2032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2933700"/>
                        <a:ext cx="4138612" cy="73342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1"/>
          <p:cNvGraphicFramePr>
            <a:graphicFrameLocks noChangeAspect="1"/>
          </p:cNvGraphicFramePr>
          <p:nvPr/>
        </p:nvGraphicFramePr>
        <p:xfrm>
          <a:off x="4716463" y="3700463"/>
          <a:ext cx="4138612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2" name="Формула" r:id="rId8" imgW="1282700" imgH="254000" progId="Equation.3">
                  <p:embed/>
                </p:oleObj>
              </mc:Choice>
              <mc:Fallback>
                <p:oleObj name="Формула" r:id="rId8" imgW="1282700" imgH="25400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3700463"/>
                        <a:ext cx="4138612" cy="817562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32"/>
          <p:cNvGraphicFramePr>
            <a:graphicFrameLocks noChangeAspect="1"/>
          </p:cNvGraphicFramePr>
          <p:nvPr/>
        </p:nvGraphicFramePr>
        <p:xfrm>
          <a:off x="4716463" y="4556125"/>
          <a:ext cx="4138612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3" name="Формула" r:id="rId10" imgW="1282700" imgH="254000" progId="Equation.3">
                  <p:embed/>
                </p:oleObj>
              </mc:Choice>
              <mc:Fallback>
                <p:oleObj name="Формула" r:id="rId10" imgW="1282700" imgH="25400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4556125"/>
                        <a:ext cx="4138612" cy="817563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80" grpId="0" animBg="1"/>
      <p:bldP spid="55381" grpId="0" animBg="1"/>
      <p:bldP spid="45059" grpId="0" animBg="1"/>
      <p:bldP spid="5123" grpId="0" build="p"/>
      <p:bldP spid="45063" grpId="0"/>
      <p:bldP spid="45064" grpId="0" animBg="1"/>
      <p:bldP spid="45068" grpId="0" animBg="1"/>
      <p:bldP spid="45069" grpId="0" animBg="1"/>
      <p:bldP spid="55383" grpId="0"/>
      <p:bldP spid="3" grpId="0"/>
      <p:bldP spid="55384" grpId="0" autoUpdateAnimBg="0"/>
      <p:bldP spid="45073" grpId="0" animBg="1"/>
      <p:bldP spid="4" grpId="0" autoUpdateAnimBg="0"/>
      <p:bldP spid="5" grpId="0" autoUpdateAnimBg="0"/>
      <p:bldP spid="55305" grpId="0" animBg="1"/>
      <p:bldP spid="6" grpId="0" animBg="1"/>
      <p:bldP spid="45078" grpId="0" animBg="1"/>
      <p:bldP spid="7" grpId="0" autoUpdateAnimBg="0"/>
      <p:bldP spid="8" grpId="0" autoUpdateAnimBg="0"/>
      <p:bldP spid="45082" grpId="0" animBg="1"/>
      <p:bldP spid="9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3600" smtClean="0"/>
              <a:t>Зависимость между синусом, косинусом и тангенсом одного угла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11525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b="1" i="1" smtClean="0">
                <a:sym typeface="Symbol" pitchFamily="18" charset="2"/>
              </a:rPr>
              <a:t>Зависимость между тангенсом и косинусом, котангенсом и синусом</a:t>
            </a:r>
            <a:endParaRPr lang="ru-RU" altLang="ru-RU" b="1" smtClean="0">
              <a:sym typeface="Symbol" pitchFamily="18" charset="2"/>
            </a:endParaRPr>
          </a:p>
        </p:txBody>
      </p:sp>
      <p:sp>
        <p:nvSpPr>
          <p:cNvPr id="38916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10" name="Object 29"/>
          <p:cNvGraphicFramePr>
            <a:graphicFrameLocks noChangeAspect="1"/>
          </p:cNvGraphicFramePr>
          <p:nvPr/>
        </p:nvGraphicFramePr>
        <p:xfrm>
          <a:off x="400050" y="2466975"/>
          <a:ext cx="427672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2" name="Формула" r:id="rId4" imgW="1181100" imgH="228600" progId="Equation.3">
                  <p:embed/>
                </p:oleObj>
              </mc:Choice>
              <mc:Fallback>
                <p:oleObj name="Формула" r:id="rId4" imgW="1181100" imgH="2286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0" y="2466975"/>
                        <a:ext cx="4276725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2"/>
          <p:cNvGraphicFramePr>
            <a:graphicFrameLocks noChangeAspect="1"/>
          </p:cNvGraphicFramePr>
          <p:nvPr/>
        </p:nvGraphicFramePr>
        <p:xfrm>
          <a:off x="355600" y="3232150"/>
          <a:ext cx="5748338" cy="151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3" name="Формула" r:id="rId6" imgW="1587500" imgH="419100" progId="Equation.3">
                  <p:embed/>
                </p:oleObj>
              </mc:Choice>
              <mc:Fallback>
                <p:oleObj name="Формула" r:id="rId6" imgW="1587500" imgH="41910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3232150"/>
                        <a:ext cx="5748338" cy="151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3"/>
          <p:cNvGraphicFramePr>
            <a:graphicFrameLocks noChangeAspect="1"/>
          </p:cNvGraphicFramePr>
          <p:nvPr/>
        </p:nvGraphicFramePr>
        <p:xfrm>
          <a:off x="539750" y="4745038"/>
          <a:ext cx="3954463" cy="1420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4" name="Формула" r:id="rId8" imgW="1091726" imgH="393529" progId="Equation.3">
                  <p:embed/>
                </p:oleObj>
              </mc:Choice>
              <mc:Fallback>
                <p:oleObj name="Формула" r:id="rId8" imgW="1091726" imgH="393529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4745038"/>
                        <a:ext cx="3954463" cy="1420812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4"/>
          <p:cNvGraphicFramePr>
            <a:graphicFrameLocks noChangeAspect="1"/>
          </p:cNvGraphicFramePr>
          <p:nvPr/>
        </p:nvGraphicFramePr>
        <p:xfrm>
          <a:off x="4533900" y="4745038"/>
          <a:ext cx="4092575" cy="1420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5" name="Формула" r:id="rId10" imgW="1129810" imgH="393529" progId="Equation.3">
                  <p:embed/>
                </p:oleObj>
              </mc:Choice>
              <mc:Fallback>
                <p:oleObj name="Формула" r:id="rId10" imgW="1129810" imgH="393529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3900" y="4745038"/>
                        <a:ext cx="4092575" cy="1420812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4767263" y="2571750"/>
          <a:ext cx="216217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6" name="Формула" r:id="rId12" imgW="596641" imgH="177723" progId="Equation.3">
                  <p:embed/>
                </p:oleObj>
              </mc:Choice>
              <mc:Fallback>
                <p:oleObj name="Формула" r:id="rId12" imgW="596641" imgH="177723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7263" y="2571750"/>
                        <a:ext cx="2162175" cy="641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3600" smtClean="0"/>
              <a:t>Зависимость между синусом, косинусом и тангенсом одного угла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69325" cy="7921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2800" b="1" i="1" smtClean="0">
                <a:sym typeface="Symbol" pitchFamily="18" charset="2"/>
              </a:rPr>
              <a:t>№1 </a:t>
            </a:r>
            <a:r>
              <a:rPr lang="ru-RU" altLang="ru-RU" sz="2800" smtClean="0">
                <a:sym typeface="Symbol" pitchFamily="18" charset="2"/>
              </a:rPr>
              <a:t>Найти </a:t>
            </a:r>
            <a:r>
              <a:rPr lang="en-US" altLang="ru-RU" sz="2800" smtClean="0">
                <a:sym typeface="Symbol" pitchFamily="18" charset="2"/>
              </a:rPr>
              <a:t>sin , tg , ctg , </a:t>
            </a:r>
            <a:r>
              <a:rPr lang="ru-RU" altLang="ru-RU" sz="2800" smtClean="0">
                <a:sym typeface="Symbol" pitchFamily="18" charset="2"/>
              </a:rPr>
              <a:t>если </a:t>
            </a:r>
            <a:r>
              <a:rPr lang="en-US" altLang="ru-RU" sz="2800" smtClean="0">
                <a:sym typeface="Symbol" pitchFamily="18" charset="2"/>
              </a:rPr>
              <a:t>cos =-0,8, [;3/2]</a:t>
            </a:r>
          </a:p>
        </p:txBody>
      </p:sp>
      <p:sp>
        <p:nvSpPr>
          <p:cNvPr id="3994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10" name="Object 29"/>
          <p:cNvGraphicFramePr>
            <a:graphicFrameLocks noChangeAspect="1"/>
          </p:cNvGraphicFramePr>
          <p:nvPr/>
        </p:nvGraphicFramePr>
        <p:xfrm>
          <a:off x="433388" y="1916113"/>
          <a:ext cx="4821237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2" name="Формула" r:id="rId4" imgW="1752600" imgH="393700" progId="Equation.3">
                  <p:embed/>
                </p:oleObj>
              </mc:Choice>
              <mc:Fallback>
                <p:oleObj name="Формула" r:id="rId4" imgW="1752600" imgH="3937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388" y="1916113"/>
                        <a:ext cx="4821237" cy="1077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5292725" y="2205038"/>
          <a:ext cx="151130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3" name="Формула" r:id="rId6" imgW="571004" imgH="177646" progId="Equation.3">
                  <p:embed/>
                </p:oleObj>
              </mc:Choice>
              <mc:Fallback>
                <p:oleObj name="Формула" r:id="rId6" imgW="571004" imgH="177646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2205038"/>
                        <a:ext cx="1511300" cy="46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250825" y="2997200"/>
          <a:ext cx="3889375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4" name="Формула" r:id="rId8" imgW="1282700" imgH="254000" progId="Equation.3">
                  <p:embed/>
                </p:oleObj>
              </mc:Choice>
              <mc:Fallback>
                <p:oleObj name="Формула" r:id="rId8" imgW="1282700" imgH="2540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997200"/>
                        <a:ext cx="3889375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1"/>
          <p:cNvGraphicFramePr>
            <a:graphicFrameLocks noChangeAspect="1"/>
          </p:cNvGraphicFramePr>
          <p:nvPr/>
        </p:nvGraphicFramePr>
        <p:xfrm>
          <a:off x="4140200" y="2781300"/>
          <a:ext cx="2087563" cy="127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5" name="Формула" r:id="rId10" imgW="723586" imgH="444307" progId="Equation.3">
                  <p:embed/>
                </p:oleObj>
              </mc:Choice>
              <mc:Fallback>
                <p:oleObj name="Формула" r:id="rId10" imgW="723586" imgH="444307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2781300"/>
                        <a:ext cx="2087563" cy="127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2"/>
          <p:cNvGraphicFramePr>
            <a:graphicFrameLocks noChangeAspect="1"/>
          </p:cNvGraphicFramePr>
          <p:nvPr/>
        </p:nvGraphicFramePr>
        <p:xfrm>
          <a:off x="6156325" y="2781300"/>
          <a:ext cx="1584325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6" name="Формула" r:id="rId12" imgW="545863" imgH="444307" progId="Equation.3">
                  <p:embed/>
                </p:oleObj>
              </mc:Choice>
              <mc:Fallback>
                <p:oleObj name="Формула" r:id="rId12" imgW="545863" imgH="444307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2781300"/>
                        <a:ext cx="1584325" cy="128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3"/>
          <p:cNvGraphicFramePr>
            <a:graphicFrameLocks noChangeAspect="1"/>
          </p:cNvGraphicFramePr>
          <p:nvPr/>
        </p:nvGraphicFramePr>
        <p:xfrm>
          <a:off x="7740650" y="2878138"/>
          <a:ext cx="1069975" cy="1141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7" name="Формула" r:id="rId14" imgW="368140" imgH="393529" progId="Equation.3">
                  <p:embed/>
                </p:oleObj>
              </mc:Choice>
              <mc:Fallback>
                <p:oleObj name="Формула" r:id="rId14" imgW="368140" imgH="393529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650" y="2878138"/>
                        <a:ext cx="1069975" cy="1141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4"/>
          <p:cNvGraphicFramePr>
            <a:graphicFrameLocks noChangeAspect="1"/>
          </p:cNvGraphicFramePr>
          <p:nvPr/>
        </p:nvGraphicFramePr>
        <p:xfrm>
          <a:off x="250825" y="4149725"/>
          <a:ext cx="2349500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8" name="Формула" r:id="rId16" imgW="774364" imgH="393529" progId="Equation.3">
                  <p:embed/>
                </p:oleObj>
              </mc:Choice>
              <mc:Fallback>
                <p:oleObj name="Формула" r:id="rId16" imgW="774364" imgH="393529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4149725"/>
                        <a:ext cx="2349500" cy="119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5"/>
          <p:cNvGraphicFramePr>
            <a:graphicFrameLocks noChangeAspect="1"/>
          </p:cNvGraphicFramePr>
          <p:nvPr/>
        </p:nvGraphicFramePr>
        <p:xfrm>
          <a:off x="2498725" y="4092575"/>
          <a:ext cx="2465388" cy="1306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9" name="Формула" r:id="rId18" imgW="812447" imgH="431613" progId="Equation.3">
                  <p:embed/>
                </p:oleObj>
              </mc:Choice>
              <mc:Fallback>
                <p:oleObj name="Формула" r:id="rId18" imgW="812447" imgH="431613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8725" y="4092575"/>
                        <a:ext cx="2465388" cy="1306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6"/>
          <p:cNvGraphicFramePr>
            <a:graphicFrameLocks noChangeAspect="1"/>
          </p:cNvGraphicFramePr>
          <p:nvPr/>
        </p:nvGraphicFramePr>
        <p:xfrm>
          <a:off x="5003800" y="4133850"/>
          <a:ext cx="809625" cy="1192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0" name="Формула" r:id="rId20" imgW="266469" imgH="393359" progId="Equation.3">
                  <p:embed/>
                </p:oleObj>
              </mc:Choice>
              <mc:Fallback>
                <p:oleObj name="Формула" r:id="rId20" imgW="266469" imgH="393359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4133850"/>
                        <a:ext cx="809625" cy="1192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7"/>
          <p:cNvGraphicFramePr>
            <a:graphicFrameLocks noChangeAspect="1"/>
          </p:cNvGraphicFramePr>
          <p:nvPr/>
        </p:nvGraphicFramePr>
        <p:xfrm>
          <a:off x="288925" y="5262563"/>
          <a:ext cx="2271713" cy="1268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1" name="Формула" r:id="rId22" imgW="749300" imgH="419100" progId="Equation.3">
                  <p:embed/>
                </p:oleObj>
              </mc:Choice>
              <mc:Fallback>
                <p:oleObj name="Формула" r:id="rId22" imgW="749300" imgH="4191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925" y="5262563"/>
                        <a:ext cx="2271713" cy="1268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8"/>
          <p:cNvGraphicFramePr>
            <a:graphicFrameLocks noChangeAspect="1"/>
          </p:cNvGraphicFramePr>
          <p:nvPr/>
        </p:nvGraphicFramePr>
        <p:xfrm>
          <a:off x="2627313" y="5267325"/>
          <a:ext cx="808037" cy="1192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2" name="Формула" r:id="rId24" imgW="266469" imgH="393359" progId="Equation.3">
                  <p:embed/>
                </p:oleObj>
              </mc:Choice>
              <mc:Fallback>
                <p:oleObj name="Формула" r:id="rId24" imgW="266469" imgH="393359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5267325"/>
                        <a:ext cx="808037" cy="1192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3600" smtClean="0"/>
              <a:t>Зависимость между синусом, косинусом и тангенсом одного угла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69325" cy="7921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2800" b="1" i="1" smtClean="0">
                <a:sym typeface="Symbol" pitchFamily="18" charset="2"/>
              </a:rPr>
              <a:t>№</a:t>
            </a:r>
            <a:r>
              <a:rPr lang="en-US" altLang="ru-RU" sz="2800" b="1" i="1" smtClean="0">
                <a:sym typeface="Symbol" pitchFamily="18" charset="2"/>
              </a:rPr>
              <a:t>2</a:t>
            </a:r>
            <a:r>
              <a:rPr lang="ru-RU" altLang="ru-RU" sz="2800" b="1" i="1" smtClean="0">
                <a:sym typeface="Symbol" pitchFamily="18" charset="2"/>
              </a:rPr>
              <a:t> </a:t>
            </a:r>
            <a:r>
              <a:rPr lang="ru-RU" altLang="ru-RU" sz="2800" smtClean="0">
                <a:sym typeface="Symbol" pitchFamily="18" charset="2"/>
              </a:rPr>
              <a:t>Найти </a:t>
            </a:r>
            <a:r>
              <a:rPr lang="en-US" altLang="ru-RU" sz="2800" smtClean="0">
                <a:sym typeface="Symbol" pitchFamily="18" charset="2"/>
              </a:rPr>
              <a:t>sin , cos , ctg , </a:t>
            </a:r>
            <a:r>
              <a:rPr lang="ru-RU" altLang="ru-RU" sz="2800" smtClean="0">
                <a:sym typeface="Symbol" pitchFamily="18" charset="2"/>
              </a:rPr>
              <a:t>если </a:t>
            </a:r>
            <a:r>
              <a:rPr lang="en-US" altLang="ru-RU" sz="2800" smtClean="0">
                <a:sym typeface="Symbol" pitchFamily="18" charset="2"/>
              </a:rPr>
              <a:t>tg =-3, [/2;]</a:t>
            </a:r>
          </a:p>
        </p:txBody>
      </p:sp>
      <p:sp>
        <p:nvSpPr>
          <p:cNvPr id="4096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463550" cy="427037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10" name="Object 29"/>
          <p:cNvGraphicFramePr>
            <a:graphicFrameLocks noChangeAspect="1"/>
          </p:cNvGraphicFramePr>
          <p:nvPr/>
        </p:nvGraphicFramePr>
        <p:xfrm>
          <a:off x="539750" y="1844675"/>
          <a:ext cx="43195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9" name="Формула" r:id="rId4" imgW="1651000" imgH="393700" progId="Equation.3">
                  <p:embed/>
                </p:oleObj>
              </mc:Choice>
              <mc:Fallback>
                <p:oleObj name="Формула" r:id="rId4" imgW="1651000" imgH="3937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844675"/>
                        <a:ext cx="43195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5148263" y="2019300"/>
          <a:ext cx="3240087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0" name="Формула" r:id="rId6" imgW="1244600" imgH="228600" progId="Equation.3">
                  <p:embed/>
                </p:oleObj>
              </mc:Choice>
              <mc:Fallback>
                <p:oleObj name="Формула" r:id="rId6" imgW="124460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2019300"/>
                        <a:ext cx="3240087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3497263" y="2636838"/>
          <a:ext cx="3005137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1" name="Формула" r:id="rId8" imgW="1143000" imgH="393700" progId="Equation.3">
                  <p:embed/>
                </p:oleObj>
              </mc:Choice>
              <mc:Fallback>
                <p:oleObj name="Формула" r:id="rId8" imgW="1143000" imgH="3937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7263" y="2636838"/>
                        <a:ext cx="3005137" cy="1033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4"/>
          <p:cNvGraphicFramePr>
            <a:graphicFrameLocks noChangeAspect="1"/>
          </p:cNvGraphicFramePr>
          <p:nvPr/>
        </p:nvGraphicFramePr>
        <p:xfrm>
          <a:off x="179388" y="2636838"/>
          <a:ext cx="1970087" cy="110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2" name="Формула" r:id="rId10" imgW="749300" imgH="419100" progId="Equation.3">
                  <p:embed/>
                </p:oleObj>
              </mc:Choice>
              <mc:Fallback>
                <p:oleObj name="Формула" r:id="rId10" imgW="749300" imgH="4191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2636838"/>
                        <a:ext cx="1970087" cy="1100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2195513" y="2636838"/>
          <a:ext cx="1101725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3" name="Формула" r:id="rId12" imgW="418918" imgH="393529" progId="Equation.3">
                  <p:embed/>
                </p:oleObj>
              </mc:Choice>
              <mc:Fallback>
                <p:oleObj name="Формула" r:id="rId12" imgW="418918" imgH="393529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2636838"/>
                        <a:ext cx="1101725" cy="1033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6"/>
          <p:cNvGraphicFramePr>
            <a:graphicFrameLocks noChangeAspect="1"/>
          </p:cNvGraphicFramePr>
          <p:nvPr/>
        </p:nvGraphicFramePr>
        <p:xfrm>
          <a:off x="4067175" y="3573463"/>
          <a:ext cx="2303463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4" name="Формула" r:id="rId14" imgW="875920" imgH="393529" progId="Equation.3">
                  <p:embed/>
                </p:oleObj>
              </mc:Choice>
              <mc:Fallback>
                <p:oleObj name="Формула" r:id="rId14" imgW="875920" imgH="393529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3573463"/>
                        <a:ext cx="2303463" cy="1033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7"/>
          <p:cNvGraphicFramePr>
            <a:graphicFrameLocks noChangeAspect="1"/>
          </p:cNvGraphicFramePr>
          <p:nvPr/>
        </p:nvGraphicFramePr>
        <p:xfrm>
          <a:off x="6732588" y="2636838"/>
          <a:ext cx="1970087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5" name="Формула" r:id="rId16" imgW="748975" imgH="393529" progId="Equation.3">
                  <p:embed/>
                </p:oleObj>
              </mc:Choice>
              <mc:Fallback>
                <p:oleObj name="Формула" r:id="rId16" imgW="748975" imgH="393529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588" y="2636838"/>
                        <a:ext cx="1970087" cy="1035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8"/>
          <p:cNvGraphicFramePr>
            <a:graphicFrameLocks noChangeAspect="1"/>
          </p:cNvGraphicFramePr>
          <p:nvPr/>
        </p:nvGraphicFramePr>
        <p:xfrm>
          <a:off x="6738938" y="3573463"/>
          <a:ext cx="2370137" cy="110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6" name="Формула" r:id="rId18" imgW="901309" imgH="418918" progId="Equation.3">
                  <p:embed/>
                </p:oleObj>
              </mc:Choice>
              <mc:Fallback>
                <p:oleObj name="Формула" r:id="rId18" imgW="901309" imgH="418918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8938" y="3573463"/>
                        <a:ext cx="2370137" cy="1100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9"/>
          <p:cNvGraphicFramePr>
            <a:graphicFrameLocks noChangeAspect="1"/>
          </p:cNvGraphicFramePr>
          <p:nvPr/>
        </p:nvGraphicFramePr>
        <p:xfrm>
          <a:off x="395288" y="4652963"/>
          <a:ext cx="2536825" cy="116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7" name="Формула" r:id="rId20" imgW="965200" imgH="444500" progId="Equation.3">
                  <p:embed/>
                </p:oleObj>
              </mc:Choice>
              <mc:Fallback>
                <p:oleObj name="Формула" r:id="rId20" imgW="965200" imgH="4445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4652963"/>
                        <a:ext cx="2536825" cy="1166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20"/>
          <p:cNvGraphicFramePr>
            <a:graphicFrameLocks noChangeAspect="1"/>
          </p:cNvGraphicFramePr>
          <p:nvPr/>
        </p:nvGraphicFramePr>
        <p:xfrm>
          <a:off x="2987675" y="4652963"/>
          <a:ext cx="1168400" cy="116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8" name="Формула" r:id="rId22" imgW="444307" imgH="444307" progId="Equation.3">
                  <p:embed/>
                </p:oleObj>
              </mc:Choice>
              <mc:Fallback>
                <p:oleObj name="Формула" r:id="rId22" imgW="444307" imgH="444307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4652963"/>
                        <a:ext cx="1168400" cy="1166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1"/>
          <p:cNvGraphicFramePr>
            <a:graphicFrameLocks noChangeAspect="1"/>
          </p:cNvGraphicFramePr>
          <p:nvPr/>
        </p:nvGraphicFramePr>
        <p:xfrm>
          <a:off x="4211638" y="4775200"/>
          <a:ext cx="116840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9" name="Формула" r:id="rId24" imgW="444307" imgH="418918" progId="Equation.3">
                  <p:embed/>
                </p:oleObj>
              </mc:Choice>
              <mc:Fallback>
                <p:oleObj name="Формула" r:id="rId24" imgW="444307" imgH="418918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4775200"/>
                        <a:ext cx="1168400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2"/>
          <p:cNvGraphicFramePr>
            <a:graphicFrameLocks noChangeAspect="1"/>
          </p:cNvGraphicFramePr>
          <p:nvPr/>
        </p:nvGraphicFramePr>
        <p:xfrm>
          <a:off x="973138" y="5808663"/>
          <a:ext cx="7510462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0" name="Формула" r:id="rId26" imgW="2997200" imgH="419100" progId="Equation.3">
                  <p:embed/>
                </p:oleObj>
              </mc:Choice>
              <mc:Fallback>
                <p:oleObj name="Формула" r:id="rId26" imgW="2997200" imgH="4191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3138" y="5808663"/>
                        <a:ext cx="7510462" cy="1049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179388" y="3933825"/>
            <a:ext cx="39322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000099"/>
                </a:solidFill>
                <a:latin typeface="Bookman Old Style" pitchFamily="18" charset="0"/>
              </a:rPr>
              <a:t>№4</a:t>
            </a:r>
            <a:r>
              <a:rPr lang="en-US" altLang="ru-RU" sz="2800" b="0">
                <a:solidFill>
                  <a:srgbClr val="000099"/>
                </a:solidFill>
                <a:latin typeface="Bookman Old Style" pitchFamily="18" charset="0"/>
              </a:rPr>
              <a:t>58,</a:t>
            </a:r>
            <a:r>
              <a:rPr lang="ru-RU" altLang="ru-RU" sz="2800" b="0">
                <a:solidFill>
                  <a:srgbClr val="000099"/>
                </a:solidFill>
                <a:latin typeface="Bookman Old Style" pitchFamily="18" charset="0"/>
              </a:rPr>
              <a:t>4</a:t>
            </a:r>
            <a:r>
              <a:rPr lang="en-US" altLang="ru-RU" sz="2800" b="0">
                <a:solidFill>
                  <a:srgbClr val="000099"/>
                </a:solidFill>
                <a:latin typeface="Bookman Old Style" pitchFamily="18" charset="0"/>
              </a:rPr>
              <a:t>59</a:t>
            </a:r>
            <a:r>
              <a:rPr lang="ru-RU" altLang="ru-RU" sz="2800" b="0">
                <a:solidFill>
                  <a:srgbClr val="000099"/>
                </a:solidFill>
                <a:latin typeface="Bookman Old Style" pitchFamily="18" charset="0"/>
              </a:rPr>
              <a:t>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5580063" y="4652963"/>
            <a:ext cx="3384550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ДЗ: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§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2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5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,</a:t>
            </a:r>
            <a:endParaRPr lang="en-US" altLang="ru-RU" sz="2800" b="0">
              <a:solidFill>
                <a:srgbClr val="FF0066"/>
              </a:solidFill>
              <a:latin typeface="Bookman Old Style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№4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58,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4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59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(чет)</a:t>
            </a:r>
            <a:endParaRPr lang="en-US" altLang="ru-RU" sz="2800" b="0">
              <a:solidFill>
                <a:srgbClr val="FF0066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2302" grpId="0"/>
      <p:bldP spid="530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86"/>
          <p:cNvSpPr>
            <a:spLocks noChangeArrowheads="1"/>
          </p:cNvSpPr>
          <p:nvPr/>
        </p:nvSpPr>
        <p:spPr bwMode="auto">
          <a:xfrm rot="-5400000">
            <a:off x="4283868" y="3571082"/>
            <a:ext cx="87313" cy="889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Радианная мера угла</a:t>
            </a:r>
          </a:p>
        </p:txBody>
      </p:sp>
      <p:sp>
        <p:nvSpPr>
          <p:cNvPr id="55385" name="Rectangle 89"/>
          <p:cNvSpPr>
            <a:spLocks noGrp="1" noChangeArrowheads="1"/>
          </p:cNvSpPr>
          <p:nvPr>
            <p:ph type="body" sz="half" idx="1"/>
          </p:nvPr>
        </p:nvSpPr>
        <p:spPr>
          <a:xfrm>
            <a:off x="4787900" y="1844675"/>
            <a:ext cx="4038600" cy="16129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2800" smtClean="0">
                <a:sym typeface="Symbol" pitchFamily="18" charset="2"/>
              </a:rPr>
              <a:t></a:t>
            </a:r>
            <a:r>
              <a:rPr lang="en-US" altLang="ru-RU" sz="2800" smtClean="0">
                <a:sym typeface="Symbol" pitchFamily="18" charset="2"/>
              </a:rPr>
              <a:t>POM=1 </a:t>
            </a:r>
            <a:r>
              <a:rPr lang="ru-RU" altLang="ru-RU" sz="2800" smtClean="0">
                <a:sym typeface="Symbol" pitchFamily="18" charset="2"/>
              </a:rPr>
              <a:t>радиан</a:t>
            </a:r>
          </a:p>
          <a:p>
            <a:pPr>
              <a:buFontTx/>
              <a:buNone/>
            </a:pPr>
            <a:r>
              <a:rPr lang="ru-RU" altLang="ru-RU" sz="2800" smtClean="0">
                <a:sym typeface="Symbol" pitchFamily="18" charset="2"/>
              </a:rPr>
              <a:t>1 рад = 180</a:t>
            </a:r>
            <a:r>
              <a:rPr lang="ru-RU" altLang="ru-RU" sz="2800" baseline="30000" smtClean="0">
                <a:sym typeface="Symbol" pitchFamily="18" charset="2"/>
              </a:rPr>
              <a:t>0</a:t>
            </a:r>
            <a:r>
              <a:rPr lang="ru-RU" altLang="ru-RU" sz="2800" smtClean="0">
                <a:sym typeface="Symbol" pitchFamily="18" charset="2"/>
              </a:rPr>
              <a:t> /   57,3</a:t>
            </a:r>
            <a:r>
              <a:rPr lang="ru-RU" altLang="ru-RU" sz="2800" baseline="30000" smtClean="0">
                <a:sym typeface="Symbol" pitchFamily="18" charset="2"/>
              </a:rPr>
              <a:t>0</a:t>
            </a:r>
          </a:p>
          <a:p>
            <a:pPr>
              <a:buFontTx/>
              <a:buNone/>
            </a:pPr>
            <a:r>
              <a:rPr lang="ru-RU" altLang="ru-RU" sz="2800" smtClean="0">
                <a:sym typeface="Symbol" pitchFamily="18" charset="2"/>
              </a:rPr>
              <a:t>1</a:t>
            </a:r>
            <a:r>
              <a:rPr lang="ru-RU" altLang="ru-RU" sz="2800" baseline="30000" smtClean="0">
                <a:sym typeface="Symbol" pitchFamily="18" charset="2"/>
              </a:rPr>
              <a:t>0</a:t>
            </a:r>
            <a:r>
              <a:rPr lang="ru-RU" altLang="ru-RU" sz="2800" smtClean="0">
                <a:sym typeface="Symbol" pitchFamily="18" charset="2"/>
              </a:rPr>
              <a:t> = /180</a:t>
            </a:r>
            <a:r>
              <a:rPr lang="ru-RU" altLang="ru-RU" sz="2800" baseline="30000" smtClean="0">
                <a:sym typeface="Symbol" pitchFamily="18" charset="2"/>
              </a:rPr>
              <a:t>0</a:t>
            </a:r>
            <a:r>
              <a:rPr lang="ru-RU" altLang="ru-RU" sz="2800" smtClean="0">
                <a:sym typeface="Symbol" pitchFamily="18" charset="2"/>
              </a:rPr>
              <a:t>  0,0175 рад</a:t>
            </a:r>
          </a:p>
        </p:txBody>
      </p:sp>
      <p:sp>
        <p:nvSpPr>
          <p:cNvPr id="5125" name="Text Box 3"/>
          <p:cNvSpPr txBox="1">
            <a:spLocks noChangeArrowheads="1"/>
          </p:cNvSpPr>
          <p:nvPr/>
        </p:nvSpPr>
        <p:spPr bwMode="auto">
          <a:xfrm>
            <a:off x="4359275" y="3382963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</a:p>
        </p:txBody>
      </p:sp>
      <p:sp>
        <p:nvSpPr>
          <p:cNvPr id="5126" name="Oval 6"/>
          <p:cNvSpPr>
            <a:spLocks noChangeArrowheads="1"/>
          </p:cNvSpPr>
          <p:nvPr/>
        </p:nvSpPr>
        <p:spPr bwMode="auto">
          <a:xfrm rot="-5400000">
            <a:off x="827088" y="1916113"/>
            <a:ext cx="3484562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127" name="Oval 7"/>
          <p:cNvSpPr>
            <a:spLocks noChangeArrowheads="1"/>
          </p:cNvSpPr>
          <p:nvPr/>
        </p:nvSpPr>
        <p:spPr bwMode="auto">
          <a:xfrm rot="-5400000">
            <a:off x="2552701" y="3567112"/>
            <a:ext cx="87312" cy="873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2317750" y="3649663"/>
            <a:ext cx="406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О</a:t>
            </a:r>
          </a:p>
        </p:txBody>
      </p: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4283868" y="3571082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rot="-5400000">
            <a:off x="3458369" y="2761457"/>
            <a:ext cx="0" cy="1712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2579688" y="2058988"/>
            <a:ext cx="714375" cy="15652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3" name="Text Box 87"/>
          <p:cNvSpPr txBox="1">
            <a:spLocks noChangeArrowheads="1"/>
          </p:cNvSpPr>
          <p:nvPr/>
        </p:nvSpPr>
        <p:spPr bwMode="auto">
          <a:xfrm>
            <a:off x="4067175" y="234791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R=1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3275013" y="162718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>
            <p:ph sz="half" idx="2"/>
          </p:nvPr>
        </p:nvGraphicFramePr>
        <p:xfrm>
          <a:off x="5576888" y="3687763"/>
          <a:ext cx="2955925" cy="113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Формула" r:id="rId3" imgW="1219200" imgH="469900" progId="Equation.3">
                  <p:embed/>
                </p:oleObj>
              </mc:Choice>
              <mc:Fallback>
                <p:oleObj name="Формула" r:id="rId3" imgW="1219200" imgH="4699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6888" y="3687763"/>
                        <a:ext cx="2955925" cy="1138237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93"/>
          <p:cNvGraphicFramePr>
            <a:graphicFrameLocks noChangeAspect="1"/>
          </p:cNvGraphicFramePr>
          <p:nvPr/>
        </p:nvGraphicFramePr>
        <p:xfrm>
          <a:off x="5554663" y="5006975"/>
          <a:ext cx="297815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Формула" r:id="rId5" imgW="1180588" imgH="431613" progId="Equation.3">
                  <p:embed/>
                </p:oleObj>
              </mc:Choice>
              <mc:Fallback>
                <p:oleObj name="Формула" r:id="rId5" imgW="1180588" imgH="431613" progId="Equation.3">
                  <p:embed/>
                  <p:pic>
                    <p:nvPicPr>
                      <p:cNvPr id="0" name="Object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4663" y="5006975"/>
                        <a:ext cx="2978150" cy="1085850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6 C -0.00053 -0.01899 -0.0007 -0.03774 -0.00452 -0.05741 C -0.00851 -0.07732 -0.01563 -0.10139 -0.02257 -0.11852 C -0.02934 -0.13565 -0.03803 -0.14815 -0.04619 -0.16042 C -0.05417 -0.17246 -0.06198 -0.18125 -0.07101 -0.19074 C -0.08021 -0.20024 -0.09428 -0.21135 -0.10157 -0.2176 C -0.10903 -0.22361 -0.11233 -0.22547 -0.11511 -0.22686 " pathEditMode="relative" rAng="0" ptsTypes="aaaaaaA">
                                      <p:cBhvr>
                                        <p:cTn id="6" dur="2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64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5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5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5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85" grpId="0" build="p"/>
      <p:bldP spid="55305" grpId="0" animBg="1"/>
      <p:bldP spid="55381" grpId="0" animBg="1"/>
      <p:bldP spid="55383" grpId="0"/>
      <p:bldP spid="5538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mtClean="0"/>
              <a:t>Тригонометрические тождества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1512887"/>
          </a:xfrm>
        </p:spPr>
        <p:txBody>
          <a:bodyPr/>
          <a:lstStyle/>
          <a:p>
            <a:pPr marL="0" indent="363538" eaLnBrk="1" hangingPunct="1">
              <a:lnSpc>
                <a:spcPct val="90000"/>
              </a:lnSpc>
              <a:buFontTx/>
              <a:buNone/>
            </a:pPr>
            <a:r>
              <a:rPr lang="ru-RU" altLang="ru-RU" b="1" i="1" smtClean="0"/>
              <a:t>Тождество</a:t>
            </a:r>
            <a:r>
              <a:rPr lang="ru-RU" altLang="ru-RU" smtClean="0"/>
              <a:t> – это равенство, справедливое при всех значениях входящих в него букв.</a:t>
            </a:r>
          </a:p>
          <a:p>
            <a:pPr marL="0" indent="363538" eaLnBrk="1" hangingPunct="1">
              <a:lnSpc>
                <a:spcPct val="90000"/>
              </a:lnSpc>
              <a:buFontTx/>
              <a:buNone/>
            </a:pPr>
            <a:r>
              <a:rPr lang="ru-RU" altLang="ru-RU" smtClean="0"/>
              <a:t>1. Доказать тождество:</a:t>
            </a:r>
            <a:endParaRPr lang="ru-RU" altLang="ru-RU" b="1" i="1" smtClean="0"/>
          </a:p>
        </p:txBody>
      </p:sp>
      <p:sp>
        <p:nvSpPr>
          <p:cNvPr id="41988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684213" y="2997200"/>
          <a:ext cx="54737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5" name="Формула" r:id="rId4" imgW="1892300" imgH="203200" progId="Equation.3">
                  <p:embed/>
                </p:oleObj>
              </mc:Choice>
              <mc:Fallback>
                <p:oleObj name="Формула" r:id="rId4" imgW="1892300" imgH="203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2997200"/>
                        <a:ext cx="5473700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250825" y="4076700"/>
          <a:ext cx="2938463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6" name="Формула" r:id="rId6" imgW="1016000" imgH="203200" progId="Equation.3">
                  <p:embed/>
                </p:oleObj>
              </mc:Choice>
              <mc:Fallback>
                <p:oleObj name="Формула" r:id="rId6" imgW="1016000" imgH="203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4076700"/>
                        <a:ext cx="2938463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3203575" y="4137025"/>
          <a:ext cx="5840413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7" name="Формула" r:id="rId8" imgW="2019300" imgH="228600" progId="Equation.3">
                  <p:embed/>
                </p:oleObj>
              </mc:Choice>
              <mc:Fallback>
                <p:oleObj name="Формула" r:id="rId8" imgW="201930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4137025"/>
                        <a:ext cx="5840413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9"/>
          <p:cNvGraphicFramePr>
            <a:graphicFrameLocks noChangeAspect="1"/>
          </p:cNvGraphicFramePr>
          <p:nvPr/>
        </p:nvGraphicFramePr>
        <p:xfrm>
          <a:off x="250825" y="4868863"/>
          <a:ext cx="294005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8" name="Формула" r:id="rId10" imgW="1016000" imgH="203200" progId="Equation.3">
                  <p:embed/>
                </p:oleObj>
              </mc:Choice>
              <mc:Fallback>
                <p:oleObj name="Формула" r:id="rId10" imgW="1016000" imgH="2032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4868863"/>
                        <a:ext cx="2940050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0825" y="3573463"/>
            <a:ext cx="35290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0" i="1">
                <a:latin typeface="Times New Roman" pitchFamily="18" charset="0"/>
              </a:rPr>
              <a:t>Доказательство: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276600" y="4941888"/>
            <a:ext cx="40322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0" i="1">
                <a:latin typeface="Times New Roman" pitchFamily="18" charset="0"/>
              </a:rPr>
              <a:t>Тождество доказано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6" grpId="0" build="p"/>
      <p:bldP spid="7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mtClean="0"/>
              <a:t>Тригонометрические тождества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7207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mtClean="0"/>
              <a:t>2. Доказать тождество:</a:t>
            </a:r>
            <a:endParaRPr lang="ru-RU" altLang="ru-RU" b="1" i="1" smtClean="0"/>
          </a:p>
        </p:txBody>
      </p:sp>
      <p:sp>
        <p:nvSpPr>
          <p:cNvPr id="4301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936625" y="2060575"/>
          <a:ext cx="4811713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9" name="Формула" r:id="rId4" imgW="1663700" imgH="228600" progId="Equation.3">
                  <p:embed/>
                </p:oleObj>
              </mc:Choice>
              <mc:Fallback>
                <p:oleObj name="Формула" r:id="rId4" imgW="166370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625" y="2060575"/>
                        <a:ext cx="4811713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23850" y="2636838"/>
            <a:ext cx="35290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0" i="1">
                <a:latin typeface="Times New Roman" pitchFamily="18" charset="0"/>
              </a:rPr>
              <a:t>Доказательство:</a:t>
            </a:r>
          </a:p>
        </p:txBody>
      </p:sp>
      <p:graphicFrame>
        <p:nvGraphicFramePr>
          <p:cNvPr id="4" name="Object 11"/>
          <p:cNvGraphicFramePr>
            <a:graphicFrameLocks noChangeAspect="1"/>
          </p:cNvGraphicFramePr>
          <p:nvPr/>
        </p:nvGraphicFramePr>
        <p:xfrm>
          <a:off x="360363" y="3213100"/>
          <a:ext cx="3673475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0" name="Формула" r:id="rId6" imgW="1269449" imgH="215806" progId="Equation.3">
                  <p:embed/>
                </p:oleObj>
              </mc:Choice>
              <mc:Fallback>
                <p:oleObj name="Формула" r:id="rId6" imgW="1269449" imgH="215806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363" y="3213100"/>
                        <a:ext cx="3673475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3995738" y="3179763"/>
          <a:ext cx="2020887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1" name="Формула" r:id="rId8" imgW="698197" imgH="203112" progId="Equation.3">
                  <p:embed/>
                </p:oleObj>
              </mc:Choice>
              <mc:Fallback>
                <p:oleObj name="Формула" r:id="rId8" imgW="698197" imgH="203112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3179763"/>
                        <a:ext cx="2020887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3"/>
          <p:cNvGraphicFramePr>
            <a:graphicFrameLocks noChangeAspect="1"/>
          </p:cNvGraphicFramePr>
          <p:nvPr/>
        </p:nvGraphicFramePr>
        <p:xfrm>
          <a:off x="6021388" y="3167063"/>
          <a:ext cx="121285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2" name="Формула" r:id="rId10" imgW="418918" imgH="203112" progId="Equation.3">
                  <p:embed/>
                </p:oleObj>
              </mc:Choice>
              <mc:Fallback>
                <p:oleObj name="Формула" r:id="rId10" imgW="418918" imgH="203112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1388" y="3167063"/>
                        <a:ext cx="1212850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95288" y="3933825"/>
            <a:ext cx="40322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0" i="1">
                <a:latin typeface="Times New Roman" pitchFamily="18" charset="0"/>
              </a:rPr>
              <a:t>Тождество доказано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" grpId="0" build="p"/>
      <p:bldP spid="7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mtClean="0"/>
              <a:t>Тригонометрические тождества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7207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mtClean="0"/>
              <a:t>3. Доказать тождество:</a:t>
            </a:r>
            <a:endParaRPr lang="ru-RU" altLang="ru-RU" b="1" i="1" smtClean="0"/>
          </a:p>
        </p:txBody>
      </p:sp>
      <p:sp>
        <p:nvSpPr>
          <p:cNvPr id="44036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5003800" y="1196975"/>
          <a:ext cx="3378200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5" name="Формула" r:id="rId4" imgW="1167893" imgH="393529" progId="Equation.3">
                  <p:embed/>
                </p:oleObj>
              </mc:Choice>
              <mc:Fallback>
                <p:oleObj name="Формула" r:id="rId4" imgW="1167893" imgH="393529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1196975"/>
                        <a:ext cx="3378200" cy="1138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23850" y="2420938"/>
            <a:ext cx="35290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0" i="1">
                <a:latin typeface="Times New Roman" pitchFamily="18" charset="0"/>
              </a:rPr>
              <a:t>Доказательство:</a:t>
            </a:r>
          </a:p>
        </p:txBody>
      </p:sp>
      <p:graphicFrame>
        <p:nvGraphicFramePr>
          <p:cNvPr id="4" name="Object 10"/>
          <p:cNvGraphicFramePr>
            <a:graphicFrameLocks noChangeAspect="1"/>
          </p:cNvGraphicFramePr>
          <p:nvPr/>
        </p:nvGraphicFramePr>
        <p:xfrm>
          <a:off x="177800" y="2997200"/>
          <a:ext cx="3671888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6" name="Формула" r:id="rId6" imgW="1269449" imgH="393529" progId="Equation.3">
                  <p:embed/>
                </p:oleObj>
              </mc:Choice>
              <mc:Fallback>
                <p:oleObj name="Формула" r:id="rId6" imgW="1269449" imgH="393529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" y="2997200"/>
                        <a:ext cx="3671888" cy="1138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1"/>
          <p:cNvGraphicFramePr>
            <a:graphicFrameLocks noChangeAspect="1"/>
          </p:cNvGraphicFramePr>
          <p:nvPr/>
        </p:nvGraphicFramePr>
        <p:xfrm>
          <a:off x="3859213" y="2924175"/>
          <a:ext cx="5176837" cy="128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7" name="Формула" r:id="rId8" imgW="1790700" imgH="444500" progId="Equation.3">
                  <p:embed/>
                </p:oleObj>
              </mc:Choice>
              <mc:Fallback>
                <p:oleObj name="Формула" r:id="rId8" imgW="1790700" imgH="4445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9213" y="2924175"/>
                        <a:ext cx="5176837" cy="1284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179388" y="4365625"/>
          <a:ext cx="3744912" cy="128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8" name="Формула" r:id="rId10" imgW="1294838" imgH="444307" progId="Equation.3">
                  <p:embed/>
                </p:oleObj>
              </mc:Choice>
              <mc:Fallback>
                <p:oleObj name="Формула" r:id="rId10" imgW="1294838" imgH="444307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4365625"/>
                        <a:ext cx="3744912" cy="1284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3"/>
          <p:cNvGraphicFramePr>
            <a:graphicFrameLocks noChangeAspect="1"/>
          </p:cNvGraphicFramePr>
          <p:nvPr/>
        </p:nvGraphicFramePr>
        <p:xfrm>
          <a:off x="3995738" y="4365625"/>
          <a:ext cx="3046412" cy="128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9" name="Формула" r:id="rId12" imgW="1054100" imgH="444500" progId="Equation.3">
                  <p:embed/>
                </p:oleObj>
              </mc:Choice>
              <mc:Fallback>
                <p:oleObj name="Формула" r:id="rId12" imgW="1054100" imgH="4445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4365625"/>
                        <a:ext cx="3046412" cy="1284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4"/>
          <p:cNvGraphicFramePr>
            <a:graphicFrameLocks noChangeAspect="1"/>
          </p:cNvGraphicFramePr>
          <p:nvPr/>
        </p:nvGraphicFramePr>
        <p:xfrm>
          <a:off x="7092950" y="4797425"/>
          <a:ext cx="366713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0" name="Формула" r:id="rId14" imgW="126725" imgH="177415" progId="Equation.3">
                  <p:embed/>
                </p:oleObj>
              </mc:Choice>
              <mc:Fallback>
                <p:oleObj name="Формула" r:id="rId14" imgW="126725" imgH="177415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950" y="4797425"/>
                        <a:ext cx="366713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859338" y="5661025"/>
            <a:ext cx="40322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0" i="1">
                <a:latin typeface="Times New Roman" pitchFamily="18" charset="0"/>
              </a:rPr>
              <a:t>Тождество доказано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" grpId="0" build="p"/>
      <p:bldP spid="9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mtClean="0"/>
              <a:t>Тригонометрические тождества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484313"/>
            <a:ext cx="4537075" cy="7207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mtClean="0"/>
              <a:t>4. Доказать тождество:</a:t>
            </a:r>
            <a:endParaRPr lang="ru-RU" altLang="ru-RU" b="1" i="1" smtClean="0"/>
          </a:p>
        </p:txBody>
      </p:sp>
      <p:sp>
        <p:nvSpPr>
          <p:cNvPr id="4506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4572000" y="1196975"/>
          <a:ext cx="44069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1" name="Формула" r:id="rId4" imgW="1524000" imgH="444500" progId="Equation.3">
                  <p:embed/>
                </p:oleObj>
              </mc:Choice>
              <mc:Fallback>
                <p:oleObj name="Формула" r:id="rId4" imgW="1524000" imgH="4445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196975"/>
                        <a:ext cx="4406900" cy="128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23850" y="2420938"/>
            <a:ext cx="35290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0" i="1">
                <a:latin typeface="Times New Roman" pitchFamily="18" charset="0"/>
              </a:rPr>
              <a:t>Доказательство: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50825" y="2997200"/>
          <a:ext cx="286385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2" name="Формула" r:id="rId6" imgW="990170" imgH="444307" progId="Equation.3">
                  <p:embed/>
                </p:oleObj>
              </mc:Choice>
              <mc:Fallback>
                <p:oleObj name="Формула" r:id="rId6" imgW="990170" imgH="444307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997200"/>
                        <a:ext cx="2863850" cy="128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3"/>
          <p:cNvGraphicFramePr>
            <a:graphicFrameLocks noChangeAspect="1"/>
          </p:cNvGraphicFramePr>
          <p:nvPr/>
        </p:nvGraphicFramePr>
        <p:xfrm>
          <a:off x="3203575" y="2492375"/>
          <a:ext cx="3157538" cy="231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3" name="Формула" r:id="rId8" imgW="1091726" imgH="799753" progId="Equation.3">
                  <p:embed/>
                </p:oleObj>
              </mc:Choice>
              <mc:Fallback>
                <p:oleObj name="Формула" r:id="rId8" imgW="1091726" imgH="799753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2492375"/>
                        <a:ext cx="3157538" cy="231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4"/>
          <p:cNvGraphicFramePr>
            <a:graphicFrameLocks noChangeAspect="1"/>
          </p:cNvGraphicFramePr>
          <p:nvPr/>
        </p:nvGraphicFramePr>
        <p:xfrm>
          <a:off x="6391275" y="2565400"/>
          <a:ext cx="2752725" cy="220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4" name="Формула" r:id="rId10" imgW="952087" imgH="761669" progId="Equation.3">
                  <p:embed/>
                </p:oleObj>
              </mc:Choice>
              <mc:Fallback>
                <p:oleObj name="Формула" r:id="rId10" imgW="952087" imgH="761669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1275" y="2565400"/>
                        <a:ext cx="2752725" cy="220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"/>
          <p:cNvGraphicFramePr>
            <a:graphicFrameLocks noChangeAspect="1"/>
          </p:cNvGraphicFramePr>
          <p:nvPr/>
        </p:nvGraphicFramePr>
        <p:xfrm>
          <a:off x="244475" y="4292600"/>
          <a:ext cx="2311400" cy="220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5" name="Формула" r:id="rId12" imgW="799753" imgH="761669" progId="Equation.3">
                  <p:embed/>
                </p:oleObj>
              </mc:Choice>
              <mc:Fallback>
                <p:oleObj name="Формула" r:id="rId12" imgW="799753" imgH="761669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475" y="4292600"/>
                        <a:ext cx="2311400" cy="220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6"/>
          <p:cNvGraphicFramePr>
            <a:graphicFrameLocks noChangeAspect="1"/>
          </p:cNvGraphicFramePr>
          <p:nvPr/>
        </p:nvGraphicFramePr>
        <p:xfrm>
          <a:off x="2411413" y="5013325"/>
          <a:ext cx="2160587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6" name="Формула" r:id="rId14" imgW="812447" imgH="203112" progId="Equation.3">
                  <p:embed/>
                </p:oleObj>
              </mc:Choice>
              <mc:Fallback>
                <p:oleObj name="Формула" r:id="rId14" imgW="812447" imgH="203112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5013325"/>
                        <a:ext cx="2160587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7"/>
          <p:cNvGraphicFramePr>
            <a:graphicFrameLocks noChangeAspect="1"/>
          </p:cNvGraphicFramePr>
          <p:nvPr/>
        </p:nvGraphicFramePr>
        <p:xfrm>
          <a:off x="4572000" y="5013325"/>
          <a:ext cx="455612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7" name="Формула" r:id="rId16" imgW="1689100" imgH="228600" progId="Equation.3">
                  <p:embed/>
                </p:oleObj>
              </mc:Choice>
              <mc:Fallback>
                <p:oleObj name="Формула" r:id="rId16" imgW="1689100" imgH="2286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013325"/>
                        <a:ext cx="4556125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8"/>
          <p:cNvGraphicFramePr>
            <a:graphicFrameLocks noChangeAspect="1"/>
          </p:cNvGraphicFramePr>
          <p:nvPr/>
        </p:nvGraphicFramePr>
        <p:xfrm>
          <a:off x="1933575" y="5913438"/>
          <a:ext cx="4484688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8" name="Формула" r:id="rId18" imgW="1726451" imgH="203112" progId="Equation.3">
                  <p:embed/>
                </p:oleObj>
              </mc:Choice>
              <mc:Fallback>
                <p:oleObj name="Формула" r:id="rId18" imgW="1726451" imgH="203112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3575" y="5913438"/>
                        <a:ext cx="4484688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9"/>
          <p:cNvGraphicFramePr>
            <a:graphicFrameLocks noChangeAspect="1"/>
          </p:cNvGraphicFramePr>
          <p:nvPr/>
        </p:nvGraphicFramePr>
        <p:xfrm>
          <a:off x="6518275" y="5853113"/>
          <a:ext cx="23749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9" name="Формула" r:id="rId20" imgW="888614" imgH="203112" progId="Equation.3">
                  <p:embed/>
                </p:oleObj>
              </mc:Choice>
              <mc:Fallback>
                <p:oleObj name="Формула" r:id="rId20" imgW="888614" imgH="203112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8275" y="5853113"/>
                        <a:ext cx="2374900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mtClean="0"/>
              <a:t>Тригонометрические тождества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484313"/>
            <a:ext cx="4537075" cy="7207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mtClean="0"/>
              <a:t>4. Доказать тождество:</a:t>
            </a:r>
            <a:endParaRPr lang="ru-RU" altLang="ru-RU" b="1" i="1" smtClean="0"/>
          </a:p>
        </p:txBody>
      </p:sp>
      <p:sp>
        <p:nvSpPr>
          <p:cNvPr id="4608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46085" name="Object 12"/>
          <p:cNvGraphicFramePr>
            <a:graphicFrameLocks noChangeAspect="1"/>
          </p:cNvGraphicFramePr>
          <p:nvPr/>
        </p:nvGraphicFramePr>
        <p:xfrm>
          <a:off x="4572000" y="1196975"/>
          <a:ext cx="44069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3" name="Формула" r:id="rId4" imgW="1524000" imgH="444500" progId="Equation.3">
                  <p:embed/>
                </p:oleObj>
              </mc:Choice>
              <mc:Fallback>
                <p:oleObj name="Формула" r:id="rId4" imgW="1524000" imgH="4445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196975"/>
                        <a:ext cx="4406900" cy="128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6" name="Rectangle 3"/>
          <p:cNvSpPr>
            <a:spLocks noChangeArrowheads="1"/>
          </p:cNvSpPr>
          <p:nvPr/>
        </p:nvSpPr>
        <p:spPr bwMode="auto">
          <a:xfrm>
            <a:off x="323850" y="2420938"/>
            <a:ext cx="35290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0" i="1">
                <a:latin typeface="Times New Roman" pitchFamily="18" charset="0"/>
              </a:rPr>
              <a:t>Доказательство:</a:t>
            </a:r>
          </a:p>
        </p:txBody>
      </p:sp>
      <p:graphicFrame>
        <p:nvGraphicFramePr>
          <p:cNvPr id="4" name="Object 15"/>
          <p:cNvGraphicFramePr>
            <a:graphicFrameLocks noChangeAspect="1"/>
          </p:cNvGraphicFramePr>
          <p:nvPr/>
        </p:nvGraphicFramePr>
        <p:xfrm>
          <a:off x="323850" y="3068638"/>
          <a:ext cx="37465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4" name="Формула" r:id="rId6" imgW="1295400" imgH="203200" progId="Equation.3">
                  <p:embed/>
                </p:oleObj>
              </mc:Choice>
              <mc:Fallback>
                <p:oleObj name="Формула" r:id="rId6" imgW="1295400" imgH="2032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068638"/>
                        <a:ext cx="3746500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6"/>
          <p:cNvGraphicFramePr>
            <a:graphicFrameLocks noChangeAspect="1"/>
          </p:cNvGraphicFramePr>
          <p:nvPr/>
        </p:nvGraphicFramePr>
        <p:xfrm>
          <a:off x="519113" y="3716338"/>
          <a:ext cx="6172200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5" name="Формула" r:id="rId8" imgW="2133600" imgH="228600" progId="Equation.3">
                  <p:embed/>
                </p:oleObj>
              </mc:Choice>
              <mc:Fallback>
                <p:oleObj name="Формула" r:id="rId8" imgW="2133600" imgH="2286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113" y="3716338"/>
                        <a:ext cx="6172200" cy="661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7"/>
          <p:cNvGraphicFramePr>
            <a:graphicFrameLocks noChangeAspect="1"/>
          </p:cNvGraphicFramePr>
          <p:nvPr/>
        </p:nvGraphicFramePr>
        <p:xfrm>
          <a:off x="611188" y="4508500"/>
          <a:ext cx="294005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6" name="Формула" r:id="rId10" imgW="1016000" imgH="203200" progId="Equation.3">
                  <p:embed/>
                </p:oleObj>
              </mc:Choice>
              <mc:Fallback>
                <p:oleObj name="Формула" r:id="rId10" imgW="1016000" imgH="2032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4508500"/>
                        <a:ext cx="2940050" cy="588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1275" y="4581525"/>
            <a:ext cx="40322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0" i="1">
                <a:latin typeface="Times New Roman" pitchFamily="18" charset="0"/>
              </a:rPr>
              <a:t>Тождество доказано</a:t>
            </a:r>
          </a:p>
        </p:txBody>
      </p:sp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468313" y="5408613"/>
            <a:ext cx="39322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000099"/>
                </a:solidFill>
                <a:latin typeface="Bookman Old Style" pitchFamily="18" charset="0"/>
              </a:rPr>
              <a:t>№465-468(неч)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3886200" y="5410200"/>
            <a:ext cx="5257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ДЗ: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§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26,</a:t>
            </a:r>
            <a:r>
              <a:rPr lang="ru-RU" altLang="ru-RU" sz="2800" b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№46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5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-468(чет)</a:t>
            </a:r>
            <a:endParaRPr lang="en-US" altLang="ru-RU" sz="2800" b="0">
              <a:solidFill>
                <a:srgbClr val="FF0066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52302" grpId="0"/>
      <p:bldP spid="5305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80" name="Line 24"/>
          <p:cNvSpPr>
            <a:spLocks noChangeShapeType="1"/>
          </p:cNvSpPr>
          <p:nvPr/>
        </p:nvSpPr>
        <p:spPr bwMode="auto">
          <a:xfrm flipH="1">
            <a:off x="3429000" y="2794000"/>
            <a:ext cx="0" cy="10810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2335213" y="2820988"/>
            <a:ext cx="1079500" cy="1055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59" name="Line 3"/>
          <p:cNvSpPr>
            <a:spLocks noChangeShapeType="1"/>
          </p:cNvSpPr>
          <p:nvPr/>
        </p:nvSpPr>
        <p:spPr bwMode="auto">
          <a:xfrm flipH="1">
            <a:off x="2328863" y="2825750"/>
            <a:ext cx="11191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7109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3600" smtClean="0"/>
              <a:t>Синус, косинус и тангенс угла</a:t>
            </a:r>
            <a:r>
              <a:rPr lang="en-US" altLang="ru-RU" sz="3600" smtClean="0"/>
              <a:t> </a:t>
            </a:r>
            <a:r>
              <a:rPr lang="en-US" altLang="ru-RU" sz="3600" smtClean="0">
                <a:sym typeface="Symbol" pitchFamily="18" charset="2"/>
              </a:rPr>
              <a:t> </a:t>
            </a:r>
            <a:r>
              <a:rPr lang="ru-RU" altLang="ru-RU" sz="3600" smtClean="0">
                <a:sym typeface="Symbol" pitchFamily="18" charset="2"/>
              </a:rPr>
              <a:t>и -</a:t>
            </a:r>
            <a:r>
              <a:rPr lang="en-US" altLang="ru-RU" sz="3600" smtClean="0">
                <a:sym typeface="Symbol" pitchFamily="18" charset="2"/>
              </a:rPr>
              <a:t></a:t>
            </a:r>
          </a:p>
        </p:txBody>
      </p:sp>
      <p:sp>
        <p:nvSpPr>
          <p:cNvPr id="4711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45063" name="Text Box 3"/>
          <p:cNvSpPr txBox="1">
            <a:spLocks noChangeArrowheads="1"/>
          </p:cNvSpPr>
          <p:nvPr/>
        </p:nvSpPr>
        <p:spPr bwMode="auto">
          <a:xfrm>
            <a:off x="3816350" y="3482975"/>
            <a:ext cx="10445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45064" name="Oval 6"/>
          <p:cNvSpPr>
            <a:spLocks noChangeArrowheads="1"/>
          </p:cNvSpPr>
          <p:nvPr/>
        </p:nvSpPr>
        <p:spPr bwMode="auto">
          <a:xfrm rot="-5400000">
            <a:off x="827088" y="2355850"/>
            <a:ext cx="3024188" cy="30241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2101850" y="3841750"/>
            <a:ext cx="352425" cy="438150"/>
            <a:chOff x="2458" y="2429"/>
            <a:chExt cx="256" cy="318"/>
          </a:xfrm>
        </p:grpSpPr>
        <p:sp>
          <p:nvSpPr>
            <p:cNvPr id="47145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47146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45068" name="Line 12"/>
          <p:cNvSpPr>
            <a:spLocks noChangeShapeType="1"/>
          </p:cNvSpPr>
          <p:nvPr/>
        </p:nvSpPr>
        <p:spPr bwMode="auto">
          <a:xfrm flipV="1">
            <a:off x="2339975" y="1997075"/>
            <a:ext cx="0" cy="3743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69" name="Line 13"/>
          <p:cNvSpPr>
            <a:spLocks noChangeShapeType="1"/>
          </p:cNvSpPr>
          <p:nvPr/>
        </p:nvSpPr>
        <p:spPr bwMode="auto">
          <a:xfrm>
            <a:off x="503238" y="3867150"/>
            <a:ext cx="3781425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3" name="Text Box 87"/>
          <p:cNvSpPr txBox="1">
            <a:spLocks noChangeArrowheads="1"/>
          </p:cNvSpPr>
          <p:nvPr/>
        </p:nvSpPr>
        <p:spPr bwMode="auto">
          <a:xfrm>
            <a:off x="1995488" y="1844675"/>
            <a:ext cx="5603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3" name="Text Box 87"/>
          <p:cNvSpPr txBox="1">
            <a:spLocks noChangeArrowheads="1"/>
          </p:cNvSpPr>
          <p:nvPr/>
        </p:nvSpPr>
        <p:spPr bwMode="auto">
          <a:xfrm>
            <a:off x="3995738" y="3940175"/>
            <a:ext cx="5603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  <a:sym typeface="Symbol" pitchFamily="18" charset="2"/>
              </a:rPr>
              <a:t>х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3455988" y="242728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45073" name="Arc 17"/>
          <p:cNvSpPr>
            <a:spLocks/>
          </p:cNvSpPr>
          <p:nvPr/>
        </p:nvSpPr>
        <p:spPr bwMode="auto">
          <a:xfrm rot="-9222530" flipH="1" flipV="1">
            <a:off x="2463800" y="3521075"/>
            <a:ext cx="409575" cy="433388"/>
          </a:xfrm>
          <a:custGeom>
            <a:avLst/>
            <a:gdLst>
              <a:gd name="T0" fmla="*/ 2147483647 w 19652"/>
              <a:gd name="T1" fmla="*/ 0 h 20734"/>
              <a:gd name="T2" fmla="*/ 2147483647 w 19652"/>
              <a:gd name="T3" fmla="*/ 2147483647 h 20734"/>
              <a:gd name="T4" fmla="*/ 0 w 19652"/>
              <a:gd name="T5" fmla="*/ 2147483647 h 20734"/>
              <a:gd name="T6" fmla="*/ 0 60000 65536"/>
              <a:gd name="T7" fmla="*/ 0 60000 65536"/>
              <a:gd name="T8" fmla="*/ 0 60000 65536"/>
              <a:gd name="T9" fmla="*/ 0 w 19652"/>
              <a:gd name="T10" fmla="*/ 0 h 20734"/>
              <a:gd name="T11" fmla="*/ 19652 w 19652"/>
              <a:gd name="T12" fmla="*/ 20734 h 207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652" h="20734" fill="none" extrusionOk="0">
                <a:moveTo>
                  <a:pt x="6055" y="0"/>
                </a:moveTo>
                <a:cubicBezTo>
                  <a:pt x="12083" y="1760"/>
                  <a:pt x="17046" y="6056"/>
                  <a:pt x="19652" y="11769"/>
                </a:cubicBezTo>
              </a:path>
              <a:path w="19652" h="20734" stroke="0" extrusionOk="0">
                <a:moveTo>
                  <a:pt x="6055" y="0"/>
                </a:moveTo>
                <a:cubicBezTo>
                  <a:pt x="12083" y="1760"/>
                  <a:pt x="17046" y="6056"/>
                  <a:pt x="19652" y="11769"/>
                </a:cubicBezTo>
                <a:lnTo>
                  <a:pt x="0" y="20734"/>
                </a:lnTo>
                <a:lnTo>
                  <a:pt x="6055" y="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 Box 88"/>
          <p:cNvSpPr txBox="1">
            <a:spLocks noChangeArrowheads="1"/>
          </p:cNvSpPr>
          <p:nvPr/>
        </p:nvSpPr>
        <p:spPr bwMode="auto">
          <a:xfrm>
            <a:off x="2016125" y="264318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S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5" name="Text Box 88"/>
          <p:cNvSpPr txBox="1">
            <a:spLocks noChangeArrowheads="1"/>
          </p:cNvSpPr>
          <p:nvPr/>
        </p:nvSpPr>
        <p:spPr bwMode="auto">
          <a:xfrm>
            <a:off x="2808288" y="343535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solidFill>
                  <a:srgbClr val="FF0066"/>
                </a:solidFill>
                <a:latin typeface="Arial" charset="0"/>
                <a:sym typeface="Symbol" pitchFamily="18" charset="2"/>
              </a:rPr>
              <a:t></a:t>
            </a:r>
          </a:p>
        </p:txBody>
      </p: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3817144" y="3834606"/>
            <a:ext cx="76200" cy="7778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 rot="-5400000">
            <a:off x="3385344" y="2786856"/>
            <a:ext cx="76200" cy="7778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45078" name="Line 22"/>
          <p:cNvSpPr>
            <a:spLocks noChangeShapeType="1"/>
          </p:cNvSpPr>
          <p:nvPr/>
        </p:nvSpPr>
        <p:spPr bwMode="auto">
          <a:xfrm flipH="1">
            <a:off x="2335213" y="2820988"/>
            <a:ext cx="0" cy="1042987"/>
          </a:xfrm>
          <a:prstGeom prst="line">
            <a:avLst/>
          </a:prstGeom>
          <a:noFill/>
          <a:ln w="2222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Text Box 88"/>
          <p:cNvSpPr txBox="1">
            <a:spLocks noChangeArrowheads="1"/>
          </p:cNvSpPr>
          <p:nvPr/>
        </p:nvSpPr>
        <p:spPr bwMode="auto">
          <a:xfrm>
            <a:off x="1763713" y="3076575"/>
            <a:ext cx="7191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600" b="0" i="1">
                <a:solidFill>
                  <a:srgbClr val="FF0066"/>
                </a:solidFill>
              </a:rPr>
              <a:t>sin </a:t>
            </a:r>
            <a:r>
              <a:rPr lang="en-US" altLang="ru-RU" sz="1600" b="0" i="1">
                <a:solidFill>
                  <a:srgbClr val="FF0066"/>
                </a:solidFill>
                <a:sym typeface="Symbol" pitchFamily="18" charset="2"/>
              </a:rPr>
              <a:t></a:t>
            </a:r>
          </a:p>
        </p:txBody>
      </p:sp>
      <p:sp>
        <p:nvSpPr>
          <p:cNvPr id="8" name="Text Box 88"/>
          <p:cNvSpPr txBox="1">
            <a:spLocks noChangeArrowheads="1"/>
          </p:cNvSpPr>
          <p:nvPr/>
        </p:nvSpPr>
        <p:spPr bwMode="auto">
          <a:xfrm>
            <a:off x="3251200" y="386715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К</a:t>
            </a:r>
          </a:p>
        </p:txBody>
      </p:sp>
      <p:sp>
        <p:nvSpPr>
          <p:cNvPr id="45082" name="Line 26"/>
          <p:cNvSpPr>
            <a:spLocks noChangeShapeType="1"/>
          </p:cNvSpPr>
          <p:nvPr/>
        </p:nvSpPr>
        <p:spPr bwMode="auto">
          <a:xfrm flipH="1">
            <a:off x="2359025" y="3873500"/>
            <a:ext cx="1081088" cy="0"/>
          </a:xfrm>
          <a:prstGeom prst="line">
            <a:avLst/>
          </a:prstGeom>
          <a:noFill/>
          <a:ln w="2222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Text Box 88"/>
          <p:cNvSpPr txBox="1">
            <a:spLocks noChangeArrowheads="1"/>
          </p:cNvSpPr>
          <p:nvPr/>
        </p:nvSpPr>
        <p:spPr bwMode="auto">
          <a:xfrm>
            <a:off x="2784475" y="3771900"/>
            <a:ext cx="647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600" b="0" i="1">
                <a:solidFill>
                  <a:srgbClr val="FF0066"/>
                </a:solidFill>
              </a:rPr>
              <a:t>cos </a:t>
            </a:r>
            <a:r>
              <a:rPr lang="en-US" altLang="ru-RU" sz="1600" b="0" i="1">
                <a:solidFill>
                  <a:srgbClr val="FF0066"/>
                </a:solidFill>
                <a:sym typeface="Symbol" pitchFamily="18" charset="2"/>
              </a:rPr>
              <a:t></a:t>
            </a:r>
          </a:p>
        </p:txBody>
      </p:sp>
      <p:graphicFrame>
        <p:nvGraphicFramePr>
          <p:cNvPr id="10" name="Object 29"/>
          <p:cNvGraphicFramePr>
            <a:graphicFrameLocks noChangeAspect="1"/>
          </p:cNvGraphicFramePr>
          <p:nvPr/>
        </p:nvGraphicFramePr>
        <p:xfrm>
          <a:off x="4859338" y="2205038"/>
          <a:ext cx="390842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7" name="Формула" r:id="rId4" imgW="1079032" imgH="203112" progId="Equation.3">
                  <p:embed/>
                </p:oleObj>
              </mc:Choice>
              <mc:Fallback>
                <p:oleObj name="Формула" r:id="rId4" imgW="1079032" imgH="203112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2205038"/>
                        <a:ext cx="3908425" cy="73342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Line 24"/>
          <p:cNvSpPr>
            <a:spLocks noChangeShapeType="1"/>
          </p:cNvSpPr>
          <p:nvPr/>
        </p:nvSpPr>
        <p:spPr bwMode="auto">
          <a:xfrm flipH="1" flipV="1">
            <a:off x="3432175" y="3841750"/>
            <a:ext cx="0" cy="10810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Line 85"/>
          <p:cNvSpPr>
            <a:spLocks noChangeShapeType="1"/>
          </p:cNvSpPr>
          <p:nvPr/>
        </p:nvSpPr>
        <p:spPr bwMode="auto">
          <a:xfrm>
            <a:off x="2338388" y="3868738"/>
            <a:ext cx="1079500" cy="1055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Line 3"/>
          <p:cNvSpPr>
            <a:spLocks noChangeShapeType="1"/>
          </p:cNvSpPr>
          <p:nvPr/>
        </p:nvSpPr>
        <p:spPr bwMode="auto">
          <a:xfrm flipH="1" flipV="1">
            <a:off x="2327275" y="4914900"/>
            <a:ext cx="1119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Arc 17"/>
          <p:cNvSpPr>
            <a:spLocks/>
          </p:cNvSpPr>
          <p:nvPr/>
        </p:nvSpPr>
        <p:spPr bwMode="auto">
          <a:xfrm rot="9222530" flipH="1">
            <a:off x="2484438" y="3797300"/>
            <a:ext cx="409575" cy="433388"/>
          </a:xfrm>
          <a:custGeom>
            <a:avLst/>
            <a:gdLst>
              <a:gd name="T0" fmla="*/ 2147483647 w 19652"/>
              <a:gd name="T1" fmla="*/ 0 h 20734"/>
              <a:gd name="T2" fmla="*/ 2147483647 w 19652"/>
              <a:gd name="T3" fmla="*/ 2147483647 h 20734"/>
              <a:gd name="T4" fmla="*/ 0 w 19652"/>
              <a:gd name="T5" fmla="*/ 2147483647 h 20734"/>
              <a:gd name="T6" fmla="*/ 0 60000 65536"/>
              <a:gd name="T7" fmla="*/ 0 60000 65536"/>
              <a:gd name="T8" fmla="*/ 0 60000 65536"/>
              <a:gd name="T9" fmla="*/ 0 w 19652"/>
              <a:gd name="T10" fmla="*/ 0 h 20734"/>
              <a:gd name="T11" fmla="*/ 19652 w 19652"/>
              <a:gd name="T12" fmla="*/ 20734 h 207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652" h="20734" fill="none" extrusionOk="0">
                <a:moveTo>
                  <a:pt x="6055" y="0"/>
                </a:moveTo>
                <a:cubicBezTo>
                  <a:pt x="12083" y="1760"/>
                  <a:pt x="17046" y="6056"/>
                  <a:pt x="19652" y="11769"/>
                </a:cubicBezTo>
              </a:path>
              <a:path w="19652" h="20734" stroke="0" extrusionOk="0">
                <a:moveTo>
                  <a:pt x="6055" y="0"/>
                </a:moveTo>
                <a:cubicBezTo>
                  <a:pt x="12083" y="1760"/>
                  <a:pt x="17046" y="6056"/>
                  <a:pt x="19652" y="11769"/>
                </a:cubicBezTo>
                <a:lnTo>
                  <a:pt x="0" y="20734"/>
                </a:lnTo>
                <a:lnTo>
                  <a:pt x="6055" y="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15" name="Text Box 88"/>
          <p:cNvSpPr txBox="1">
            <a:spLocks noChangeArrowheads="1"/>
          </p:cNvSpPr>
          <p:nvPr/>
        </p:nvSpPr>
        <p:spPr bwMode="auto">
          <a:xfrm>
            <a:off x="2771775" y="3940175"/>
            <a:ext cx="4333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solidFill>
                  <a:srgbClr val="FF0066"/>
                </a:solidFill>
                <a:latin typeface="Arial" charset="0"/>
                <a:sym typeface="Symbol" pitchFamily="18" charset="2"/>
              </a:rPr>
              <a:t>-</a:t>
            </a:r>
            <a:r>
              <a:rPr lang="en-US" altLang="ru-RU" sz="1800" b="0">
                <a:solidFill>
                  <a:srgbClr val="FF0066"/>
                </a:solidFill>
                <a:latin typeface="Arial" charset="0"/>
                <a:sym typeface="Symbol" pitchFamily="18" charset="2"/>
              </a:rPr>
              <a:t></a:t>
            </a:r>
          </a:p>
        </p:txBody>
      </p:sp>
      <p:sp>
        <p:nvSpPr>
          <p:cNvPr id="16" name="Oval 9"/>
          <p:cNvSpPr>
            <a:spLocks noChangeArrowheads="1"/>
          </p:cNvSpPr>
          <p:nvPr/>
        </p:nvSpPr>
        <p:spPr bwMode="auto">
          <a:xfrm rot="5400000" flipV="1">
            <a:off x="3407569" y="4882356"/>
            <a:ext cx="76200" cy="7778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17" name="Line 22"/>
          <p:cNvSpPr>
            <a:spLocks noChangeShapeType="1"/>
          </p:cNvSpPr>
          <p:nvPr/>
        </p:nvSpPr>
        <p:spPr bwMode="auto">
          <a:xfrm flipH="1" flipV="1">
            <a:off x="2338388" y="3868738"/>
            <a:ext cx="0" cy="1042987"/>
          </a:xfrm>
          <a:prstGeom prst="line">
            <a:avLst/>
          </a:prstGeom>
          <a:noFill/>
          <a:ln w="2222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" name="Text Box 88"/>
          <p:cNvSpPr txBox="1">
            <a:spLocks noChangeArrowheads="1"/>
          </p:cNvSpPr>
          <p:nvPr/>
        </p:nvSpPr>
        <p:spPr bwMode="auto">
          <a:xfrm>
            <a:off x="3419475" y="4876800"/>
            <a:ext cx="5032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r>
              <a:rPr lang="ru-RU" altLang="ru-RU" sz="1800" b="0" baseline="-25000">
                <a:latin typeface="Arial" charset="0"/>
              </a:rPr>
              <a:t>1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9" name="Text Box 88"/>
          <p:cNvSpPr txBox="1">
            <a:spLocks noChangeArrowheads="1"/>
          </p:cNvSpPr>
          <p:nvPr/>
        </p:nvSpPr>
        <p:spPr bwMode="auto">
          <a:xfrm>
            <a:off x="1979613" y="4732338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S</a:t>
            </a:r>
            <a:r>
              <a:rPr lang="ru-RU" altLang="ru-RU" sz="1800" b="0" baseline="-25000">
                <a:latin typeface="Arial" charset="0"/>
              </a:rPr>
              <a:t>1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20" name="Text Box 88"/>
          <p:cNvSpPr txBox="1">
            <a:spLocks noChangeArrowheads="1"/>
          </p:cNvSpPr>
          <p:nvPr/>
        </p:nvSpPr>
        <p:spPr bwMode="auto">
          <a:xfrm>
            <a:off x="1619250" y="4300538"/>
            <a:ext cx="7921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600" b="0" i="1">
                <a:solidFill>
                  <a:srgbClr val="FF0066"/>
                </a:solidFill>
              </a:rPr>
              <a:t>sin</a:t>
            </a:r>
            <a:r>
              <a:rPr lang="ru-RU" altLang="ru-RU" sz="1600" b="0" i="1">
                <a:solidFill>
                  <a:srgbClr val="FF0066"/>
                </a:solidFill>
              </a:rPr>
              <a:t>(-</a:t>
            </a:r>
            <a:r>
              <a:rPr lang="en-US" altLang="ru-RU" sz="1600" b="0" i="1">
                <a:solidFill>
                  <a:srgbClr val="FF0066"/>
                </a:solidFill>
                <a:sym typeface="Symbol" pitchFamily="18" charset="2"/>
              </a:rPr>
              <a:t></a:t>
            </a:r>
            <a:r>
              <a:rPr lang="ru-RU" altLang="ru-RU" sz="1600" b="0" i="1">
                <a:solidFill>
                  <a:srgbClr val="FF0066"/>
                </a:solidFill>
                <a:sym typeface="Symbol" pitchFamily="18" charset="2"/>
              </a:rPr>
              <a:t>)</a:t>
            </a:r>
            <a:endParaRPr lang="en-US" altLang="ru-RU" sz="1600" b="0" i="1">
              <a:solidFill>
                <a:srgbClr val="FF0066"/>
              </a:solidFill>
              <a:sym typeface="Symbol" pitchFamily="18" charset="2"/>
            </a:endParaRPr>
          </a:p>
        </p:txBody>
      </p:sp>
      <p:graphicFrame>
        <p:nvGraphicFramePr>
          <p:cNvPr id="21" name="Object 43"/>
          <p:cNvGraphicFramePr>
            <a:graphicFrameLocks noChangeAspect="1"/>
          </p:cNvGraphicFramePr>
          <p:nvPr/>
        </p:nvGraphicFramePr>
        <p:xfrm>
          <a:off x="4859338" y="2997200"/>
          <a:ext cx="388937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8" name="Формула" r:id="rId6" imgW="1016000" imgH="203200" progId="Equation.3">
                  <p:embed/>
                </p:oleObj>
              </mc:Choice>
              <mc:Fallback>
                <p:oleObj name="Формула" r:id="rId6" imgW="1016000" imgH="20320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2997200"/>
                        <a:ext cx="3889375" cy="73342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44"/>
          <p:cNvGraphicFramePr>
            <a:graphicFrameLocks noChangeAspect="1"/>
          </p:cNvGraphicFramePr>
          <p:nvPr/>
        </p:nvGraphicFramePr>
        <p:xfrm>
          <a:off x="4859338" y="3789363"/>
          <a:ext cx="388937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9" name="Формула" r:id="rId8" imgW="939392" imgH="203112" progId="Equation.3">
                  <p:embed/>
                </p:oleObj>
              </mc:Choice>
              <mc:Fallback>
                <p:oleObj name="Формула" r:id="rId8" imgW="939392" imgH="203112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3789363"/>
                        <a:ext cx="3889375" cy="73342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45"/>
          <p:cNvGraphicFramePr>
            <a:graphicFrameLocks noChangeAspect="1"/>
          </p:cNvGraphicFramePr>
          <p:nvPr/>
        </p:nvGraphicFramePr>
        <p:xfrm>
          <a:off x="4864100" y="4581525"/>
          <a:ext cx="3887788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0" name="Формула" r:id="rId10" imgW="1079032" imgH="203112" progId="Equation.3">
                  <p:embed/>
                </p:oleObj>
              </mc:Choice>
              <mc:Fallback>
                <p:oleObj name="Формула" r:id="rId10" imgW="1079032" imgH="203112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4100" y="4581525"/>
                        <a:ext cx="3887788" cy="73342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468313" y="5716588"/>
            <a:ext cx="39322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000099"/>
                </a:solidFill>
                <a:latin typeface="Bookman Old Style" pitchFamily="18" charset="0"/>
              </a:rPr>
              <a:t>№475-480(неч)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3886200" y="5718175"/>
            <a:ext cx="5257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ДЗ: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§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27,</a:t>
            </a:r>
            <a:r>
              <a:rPr lang="ru-RU" altLang="ru-RU" sz="2800" b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№47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5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-480(чет)</a:t>
            </a:r>
            <a:endParaRPr lang="en-US" altLang="ru-RU" sz="2800" b="0">
              <a:solidFill>
                <a:srgbClr val="FF0066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80" grpId="0" animBg="1"/>
      <p:bldP spid="55381" grpId="0" animBg="1"/>
      <p:bldP spid="45059" grpId="0" animBg="1"/>
      <p:bldP spid="45063" grpId="0"/>
      <p:bldP spid="45064" grpId="0" animBg="1"/>
      <p:bldP spid="45068" grpId="0" animBg="1"/>
      <p:bldP spid="45069" grpId="0" animBg="1"/>
      <p:bldP spid="55383" grpId="0"/>
      <p:bldP spid="3" grpId="0"/>
      <p:bldP spid="55384" grpId="0" autoUpdateAnimBg="0"/>
      <p:bldP spid="45073" grpId="0" animBg="1"/>
      <p:bldP spid="4" grpId="0" autoUpdateAnimBg="0"/>
      <p:bldP spid="5" grpId="0" autoUpdateAnimBg="0"/>
      <p:bldP spid="55305" grpId="0" animBg="1"/>
      <p:bldP spid="6" grpId="0" animBg="1"/>
      <p:bldP spid="45078" grpId="0" animBg="1"/>
      <p:bldP spid="7" grpId="0" autoUpdateAnimBg="0"/>
      <p:bldP spid="8" grpId="0" autoUpdateAnimBg="0"/>
      <p:bldP spid="45082" grpId="0" animBg="1"/>
      <p:bldP spid="9" grpId="0" autoUpdateAnimBg="0"/>
      <p:bldP spid="2" grpId="0" animBg="1"/>
      <p:bldP spid="12" grpId="0" animBg="1"/>
      <p:bldP spid="13" grpId="0" animBg="1"/>
      <p:bldP spid="14" grpId="0" animBg="1"/>
      <p:bldP spid="15" grpId="0" autoUpdateAnimBg="0"/>
      <p:bldP spid="16" grpId="0" animBg="1"/>
      <p:bldP spid="17" grpId="0" animBg="1"/>
      <p:bldP spid="18" grpId="0" autoUpdateAnimBg="0"/>
      <p:bldP spid="19" grpId="0" autoUpdateAnimBg="0"/>
      <p:bldP spid="20" grpId="0" autoUpdateAnimBg="0"/>
      <p:bldP spid="52302" grpId="0"/>
      <p:bldP spid="5305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Формулы сложения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4813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10" name="Object 29"/>
          <p:cNvGraphicFramePr>
            <a:graphicFrameLocks noChangeAspect="1"/>
          </p:cNvGraphicFramePr>
          <p:nvPr/>
        </p:nvGraphicFramePr>
        <p:xfrm>
          <a:off x="539750" y="2420938"/>
          <a:ext cx="8231188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0" name="Формула" r:id="rId4" imgW="2273300" imgH="215900" progId="Equation.3">
                  <p:embed/>
                </p:oleObj>
              </mc:Choice>
              <mc:Fallback>
                <p:oleObj name="Формула" r:id="rId4" imgW="2273300" imgH="2159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420938"/>
                        <a:ext cx="8231188" cy="576262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95288" y="1484313"/>
            <a:ext cx="850741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ru-RU" altLang="ru-RU" sz="2800" i="1">
                <a:latin typeface="Times New Roman" pitchFamily="18" charset="0"/>
                <a:sym typeface="Symbol" pitchFamily="18" charset="2"/>
              </a:rPr>
              <a:t>Теорема. </a:t>
            </a: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Для любых углов  и  справедливо равенство</a:t>
            </a:r>
            <a:endParaRPr lang="ru-RU" altLang="ru-RU" sz="2800">
              <a:latin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2" name="Object 44"/>
          <p:cNvGraphicFramePr>
            <a:graphicFrameLocks noChangeAspect="1"/>
          </p:cNvGraphicFramePr>
          <p:nvPr/>
        </p:nvGraphicFramePr>
        <p:xfrm>
          <a:off x="539750" y="3429000"/>
          <a:ext cx="8231188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1" name="Формула" r:id="rId6" imgW="2273300" imgH="215900" progId="Equation.3">
                  <p:embed/>
                </p:oleObj>
              </mc:Choice>
              <mc:Fallback>
                <p:oleObj name="Формула" r:id="rId6" imgW="2273300" imgH="215900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429000"/>
                        <a:ext cx="8231188" cy="576263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5"/>
          <p:cNvGraphicFramePr>
            <a:graphicFrameLocks noChangeAspect="1"/>
          </p:cNvGraphicFramePr>
          <p:nvPr/>
        </p:nvGraphicFramePr>
        <p:xfrm>
          <a:off x="539750" y="4052888"/>
          <a:ext cx="825658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2" name="Формула" r:id="rId8" imgW="2247900" imgH="215900" progId="Equation.3">
                  <p:embed/>
                </p:oleObj>
              </mc:Choice>
              <mc:Fallback>
                <p:oleObj name="Формула" r:id="rId8" imgW="2247900" imgH="21590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4052888"/>
                        <a:ext cx="8256588" cy="60007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6"/>
          <p:cNvGraphicFramePr>
            <a:graphicFrameLocks noChangeAspect="1"/>
          </p:cNvGraphicFramePr>
          <p:nvPr/>
        </p:nvGraphicFramePr>
        <p:xfrm>
          <a:off x="539750" y="4699000"/>
          <a:ext cx="8256588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3" name="Формула" r:id="rId10" imgW="2247900" imgH="215900" progId="Equation.3">
                  <p:embed/>
                </p:oleObj>
              </mc:Choice>
              <mc:Fallback>
                <p:oleObj name="Формула" r:id="rId10" imgW="2247900" imgH="21590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4699000"/>
                        <a:ext cx="8256588" cy="576263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41313" y="2924175"/>
            <a:ext cx="2519362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ru-RU" altLang="ru-RU" sz="2800" i="1">
                <a:latin typeface="Times New Roman" pitchFamily="18" charset="0"/>
                <a:sym typeface="Symbol" pitchFamily="18" charset="2"/>
              </a:rPr>
              <a:t>Следствие.</a:t>
            </a:r>
            <a:endParaRPr lang="ru-RU" altLang="ru-RU" sz="2800">
              <a:latin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6" name="Object 48"/>
          <p:cNvGraphicFramePr>
            <a:graphicFrameLocks noChangeAspect="1"/>
          </p:cNvGraphicFramePr>
          <p:nvPr/>
        </p:nvGraphicFramePr>
        <p:xfrm>
          <a:off x="539750" y="5313363"/>
          <a:ext cx="4176713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4" name="Формула" r:id="rId12" imgW="1485900" imgH="419100" progId="Equation.3">
                  <p:embed/>
                </p:oleObj>
              </mc:Choice>
              <mc:Fallback>
                <p:oleObj name="Формула" r:id="rId12" imgW="1485900" imgH="419100" progId="Equation.3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5313363"/>
                        <a:ext cx="4176713" cy="111760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9"/>
          <p:cNvGraphicFramePr>
            <a:graphicFrameLocks noChangeAspect="1"/>
          </p:cNvGraphicFramePr>
          <p:nvPr/>
        </p:nvGraphicFramePr>
        <p:xfrm>
          <a:off x="4762500" y="5313363"/>
          <a:ext cx="403225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5" name="Формула" r:id="rId14" imgW="1485900" imgH="419100" progId="Equation.3">
                  <p:embed/>
                </p:oleObj>
              </mc:Choice>
              <mc:Fallback>
                <p:oleObj name="Формула" r:id="rId14" imgW="1485900" imgH="419100" progId="Equation.3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0" y="5313363"/>
                        <a:ext cx="4032250" cy="111760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Формулы сложения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4915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10" name="Object 29"/>
          <p:cNvGraphicFramePr>
            <a:graphicFrameLocks noChangeAspect="1"/>
          </p:cNvGraphicFramePr>
          <p:nvPr/>
        </p:nvGraphicFramePr>
        <p:xfrm>
          <a:off x="133350" y="2203450"/>
          <a:ext cx="4294188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3" name="Формула" r:id="rId4" imgW="1778000" imgH="228600" progId="Equation.3">
                  <p:embed/>
                </p:oleObj>
              </mc:Choice>
              <mc:Fallback>
                <p:oleObj name="Формула" r:id="rId4" imgW="1778000" imgH="2286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350" y="2203450"/>
                        <a:ext cx="4294188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95288" y="1341438"/>
            <a:ext cx="8507412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Вычислить: а) </a:t>
            </a:r>
            <a:r>
              <a:rPr lang="en-US" altLang="ru-RU" sz="2800" b="0">
                <a:latin typeface="Times New Roman" pitchFamily="18" charset="0"/>
                <a:sym typeface="Symbol" pitchFamily="18" charset="2"/>
              </a:rPr>
              <a:t>cos75</a:t>
            </a:r>
            <a:r>
              <a:rPr lang="en-US" altLang="ru-RU" sz="2800" b="0" baseline="30000">
                <a:latin typeface="Times New Roman" pitchFamily="18" charset="0"/>
                <a:sym typeface="Symbol" pitchFamily="18" charset="2"/>
              </a:rPr>
              <a:t>0</a:t>
            </a:r>
            <a:r>
              <a:rPr lang="en-US" altLang="ru-RU" sz="2800" b="0">
                <a:latin typeface="Times New Roman" pitchFamily="18" charset="0"/>
                <a:sym typeface="Symbol" pitchFamily="18" charset="2"/>
              </a:rPr>
              <a:t>;	</a:t>
            </a: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	б</a:t>
            </a:r>
            <a:r>
              <a:rPr lang="en-US" altLang="ru-RU" sz="2800" b="0">
                <a:latin typeface="Times New Roman" pitchFamily="18" charset="0"/>
                <a:sym typeface="Symbol" pitchFamily="18" charset="2"/>
              </a:rPr>
              <a:t>) sin15</a:t>
            </a: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0</a:t>
            </a:r>
            <a:r>
              <a:rPr lang="en-US" altLang="ru-RU" sz="2800" b="0" baseline="30000">
                <a:latin typeface="Times New Roman" pitchFamily="18" charset="0"/>
                <a:sym typeface="Symbol" pitchFamily="18" charset="2"/>
              </a:rPr>
              <a:t>0</a:t>
            </a: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;	в) </a:t>
            </a:r>
            <a:r>
              <a:rPr lang="en-US" altLang="ru-RU" sz="2800" b="0">
                <a:latin typeface="Times New Roman" pitchFamily="18" charset="0"/>
                <a:sym typeface="Symbol" pitchFamily="18" charset="2"/>
              </a:rPr>
              <a:t>tg225</a:t>
            </a:r>
            <a:r>
              <a:rPr lang="en-US" altLang="ru-RU" sz="2800" b="0" baseline="30000">
                <a:latin typeface="Times New Roman" pitchFamily="18" charset="0"/>
                <a:sym typeface="Symbol" pitchFamily="18" charset="2"/>
              </a:rPr>
              <a:t>0</a:t>
            </a:r>
            <a:r>
              <a:rPr lang="en-US" altLang="ru-RU" sz="2800" b="0">
                <a:latin typeface="Times New Roman" pitchFamily="18" charset="0"/>
                <a:sym typeface="Symbol" pitchFamily="18" charset="2"/>
              </a:rPr>
              <a:t>.</a:t>
            </a:r>
            <a:endParaRPr lang="ru-RU" altLang="ru-RU" sz="2800" b="0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95288" y="1700213"/>
            <a:ext cx="20891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Решение: </a:t>
            </a:r>
          </a:p>
        </p:txBody>
      </p:sp>
      <p:graphicFrame>
        <p:nvGraphicFramePr>
          <p:cNvPr id="3" name="Object 11"/>
          <p:cNvGraphicFramePr>
            <a:graphicFrameLocks noChangeAspect="1"/>
          </p:cNvGraphicFramePr>
          <p:nvPr/>
        </p:nvGraphicFramePr>
        <p:xfrm>
          <a:off x="4346575" y="2203450"/>
          <a:ext cx="46894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4" name="Формула" r:id="rId6" imgW="2044700" imgH="203200" progId="Equation.3">
                  <p:embed/>
                </p:oleObj>
              </mc:Choice>
              <mc:Fallback>
                <p:oleObj name="Формула" r:id="rId6" imgW="2044700" imgH="2032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6575" y="2203450"/>
                        <a:ext cx="468947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250825" y="2708275"/>
          <a:ext cx="3114675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5" name="Формула" r:id="rId8" imgW="1307532" imgH="431613" progId="Equation.3">
                  <p:embed/>
                </p:oleObj>
              </mc:Choice>
              <mc:Fallback>
                <p:oleObj name="Формула" r:id="rId8" imgW="1307532" imgH="431613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708275"/>
                        <a:ext cx="3114675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3"/>
          <p:cNvGraphicFramePr>
            <a:graphicFrameLocks noChangeAspect="1"/>
          </p:cNvGraphicFramePr>
          <p:nvPr/>
        </p:nvGraphicFramePr>
        <p:xfrm>
          <a:off x="3419475" y="2708275"/>
          <a:ext cx="1752600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6" name="Формула" r:id="rId10" imgW="736600" imgH="431800" progId="Equation.3">
                  <p:embed/>
                </p:oleObj>
              </mc:Choice>
              <mc:Fallback>
                <p:oleObj name="Формула" r:id="rId10" imgW="736600" imgH="4318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2708275"/>
                        <a:ext cx="1752600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4"/>
          <p:cNvGraphicFramePr>
            <a:graphicFrameLocks noChangeAspect="1"/>
          </p:cNvGraphicFramePr>
          <p:nvPr/>
        </p:nvGraphicFramePr>
        <p:xfrm>
          <a:off x="5148263" y="2708275"/>
          <a:ext cx="1390650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7" name="Формула" r:id="rId12" imgW="583947" imgH="431613" progId="Equation.3">
                  <p:embed/>
                </p:oleObj>
              </mc:Choice>
              <mc:Fallback>
                <p:oleObj name="Формула" r:id="rId12" imgW="583947" imgH="431613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2708275"/>
                        <a:ext cx="1390650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"/>
          <p:cNvGraphicFramePr>
            <a:graphicFrameLocks noChangeAspect="1"/>
          </p:cNvGraphicFramePr>
          <p:nvPr/>
        </p:nvGraphicFramePr>
        <p:xfrm>
          <a:off x="0" y="3716338"/>
          <a:ext cx="435610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8" name="Формула" r:id="rId14" imgW="1854200" imgH="228600" progId="Equation.3">
                  <p:embed/>
                </p:oleObj>
              </mc:Choice>
              <mc:Fallback>
                <p:oleObj name="Формула" r:id="rId14" imgW="185420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716338"/>
                        <a:ext cx="4356100" cy="566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6"/>
          <p:cNvGraphicFramePr>
            <a:graphicFrameLocks noChangeAspect="1"/>
          </p:cNvGraphicFramePr>
          <p:nvPr/>
        </p:nvGraphicFramePr>
        <p:xfrm>
          <a:off x="4427538" y="3716338"/>
          <a:ext cx="471646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9" name="Формула" r:id="rId16" imgW="2159000" imgH="203200" progId="Equation.3">
                  <p:embed/>
                </p:oleObj>
              </mc:Choice>
              <mc:Fallback>
                <p:oleObj name="Формула" r:id="rId16" imgW="2159000" imgH="203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3716338"/>
                        <a:ext cx="471646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7"/>
          <p:cNvGraphicFramePr>
            <a:graphicFrameLocks noChangeAspect="1"/>
          </p:cNvGraphicFramePr>
          <p:nvPr/>
        </p:nvGraphicFramePr>
        <p:xfrm>
          <a:off x="371475" y="4221163"/>
          <a:ext cx="2871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0" name="Формула" r:id="rId18" imgW="1206500" imgH="431800" progId="Equation.3">
                  <p:embed/>
                </p:oleObj>
              </mc:Choice>
              <mc:Fallback>
                <p:oleObj name="Формула" r:id="rId18" imgW="1206500" imgH="4318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5" y="4221163"/>
                        <a:ext cx="2871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8"/>
          <p:cNvGraphicFramePr>
            <a:graphicFrameLocks noChangeAspect="1"/>
          </p:cNvGraphicFramePr>
          <p:nvPr/>
        </p:nvGraphicFramePr>
        <p:xfrm>
          <a:off x="3203575" y="4292600"/>
          <a:ext cx="1147763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1" name="Формула" r:id="rId20" imgW="482391" imgH="393529" progId="Equation.3">
                  <p:embed/>
                </p:oleObj>
              </mc:Choice>
              <mc:Fallback>
                <p:oleObj name="Формула" r:id="rId20" imgW="482391" imgH="393529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4292600"/>
                        <a:ext cx="1147763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9"/>
          <p:cNvGraphicFramePr>
            <a:graphicFrameLocks noChangeAspect="1"/>
          </p:cNvGraphicFramePr>
          <p:nvPr/>
        </p:nvGraphicFramePr>
        <p:xfrm>
          <a:off x="4356100" y="4292600"/>
          <a:ext cx="363538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2" name="Формула" r:id="rId22" imgW="152334" imgH="393529" progId="Equation.3">
                  <p:embed/>
                </p:oleObj>
              </mc:Choice>
              <mc:Fallback>
                <p:oleObj name="Формула" r:id="rId22" imgW="152334" imgH="393529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4292600"/>
                        <a:ext cx="363538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0"/>
          <p:cNvGraphicFramePr>
            <a:graphicFrameLocks noChangeAspect="1"/>
          </p:cNvGraphicFramePr>
          <p:nvPr/>
        </p:nvGraphicFramePr>
        <p:xfrm>
          <a:off x="250825" y="5383213"/>
          <a:ext cx="3894138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3" name="Формула" r:id="rId24" imgW="1612900" imgH="228600" progId="Equation.3">
                  <p:embed/>
                </p:oleObj>
              </mc:Choice>
              <mc:Fallback>
                <p:oleObj name="Формула" r:id="rId24" imgW="1612900" imgH="2286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5383213"/>
                        <a:ext cx="3894138" cy="566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21"/>
          <p:cNvGraphicFramePr>
            <a:graphicFrameLocks noChangeAspect="1"/>
          </p:cNvGraphicFramePr>
          <p:nvPr/>
        </p:nvGraphicFramePr>
        <p:xfrm>
          <a:off x="4067175" y="5110163"/>
          <a:ext cx="2963863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4" name="Формула" r:id="rId26" imgW="1244600" imgH="444500" progId="Equation.3">
                  <p:embed/>
                </p:oleObj>
              </mc:Choice>
              <mc:Fallback>
                <p:oleObj name="Формула" r:id="rId26" imgW="1244600" imgH="4445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5110163"/>
                        <a:ext cx="2963863" cy="1055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2"/>
          <p:cNvGraphicFramePr>
            <a:graphicFrameLocks noChangeAspect="1"/>
          </p:cNvGraphicFramePr>
          <p:nvPr/>
        </p:nvGraphicFramePr>
        <p:xfrm>
          <a:off x="7019925" y="5157788"/>
          <a:ext cx="1270000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5" name="Формула" r:id="rId28" imgW="533169" imgH="393529" progId="Equation.3">
                  <p:embed/>
                </p:oleObj>
              </mc:Choice>
              <mc:Fallback>
                <p:oleObj name="Формула" r:id="rId28" imgW="533169" imgH="393529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5157788"/>
                        <a:ext cx="1270000" cy="935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571500" y="6143625"/>
            <a:ext cx="3786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000099"/>
                </a:solidFill>
                <a:latin typeface="Bookman Old Style" pitchFamily="18" charset="0"/>
              </a:rPr>
              <a:t>№481-485, 494(неч)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4071938" y="6143625"/>
            <a:ext cx="5286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ДЗ: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§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28,</a:t>
            </a:r>
            <a:r>
              <a:rPr lang="ru-RU" altLang="ru-RU" sz="2800" b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№481-485, 494(чет)</a:t>
            </a:r>
            <a:endParaRPr lang="en-US" altLang="ru-RU" sz="2800" b="0">
              <a:solidFill>
                <a:srgbClr val="FF0066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" grpId="0" build="p"/>
      <p:bldP spid="52302" grpId="0"/>
      <p:bldP spid="5305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Синус, косинус и тангенс </a:t>
            </a:r>
            <a:br>
              <a:rPr lang="ru-RU" altLang="ru-RU" sz="4000" smtClean="0"/>
            </a:br>
            <a:r>
              <a:rPr lang="ru-RU" altLang="ru-RU" sz="4000" smtClean="0"/>
              <a:t>двойного угла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50179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10" name="Object 29"/>
          <p:cNvGraphicFramePr>
            <a:graphicFrameLocks noChangeAspect="1"/>
          </p:cNvGraphicFramePr>
          <p:nvPr/>
        </p:nvGraphicFramePr>
        <p:xfrm>
          <a:off x="395288" y="1662113"/>
          <a:ext cx="1728787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5" name="Формула" r:id="rId4" imgW="545626" imgH="177646" progId="Equation.3">
                  <p:embed/>
                </p:oleObj>
              </mc:Choice>
              <mc:Fallback>
                <p:oleObj name="Формула" r:id="rId4" imgW="545626" imgH="177646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1662113"/>
                        <a:ext cx="1728787" cy="474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5"/>
          <p:cNvGraphicFramePr>
            <a:graphicFrameLocks noChangeAspect="1"/>
          </p:cNvGraphicFramePr>
          <p:nvPr/>
        </p:nvGraphicFramePr>
        <p:xfrm>
          <a:off x="4452938" y="1652588"/>
          <a:ext cx="4691062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6" name="Формула" r:id="rId6" imgW="1586811" imgH="177723" progId="Equation.3">
                  <p:embed/>
                </p:oleObj>
              </mc:Choice>
              <mc:Fallback>
                <p:oleObj name="Формула" r:id="rId6" imgW="1586811" imgH="177723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2938" y="1652588"/>
                        <a:ext cx="4691062" cy="493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6"/>
          <p:cNvGraphicFramePr>
            <a:graphicFrameLocks noChangeAspect="1"/>
          </p:cNvGraphicFramePr>
          <p:nvPr/>
        </p:nvGraphicFramePr>
        <p:xfrm>
          <a:off x="3760788" y="2205038"/>
          <a:ext cx="4852987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7" name="Формула" r:id="rId8" imgW="1320227" imgH="177723" progId="Equation.3">
                  <p:embed/>
                </p:oleObj>
              </mc:Choice>
              <mc:Fallback>
                <p:oleObj name="Формула" r:id="rId8" imgW="1320227" imgH="177723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0788" y="2205038"/>
                        <a:ext cx="4852987" cy="474662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8"/>
          <p:cNvGraphicFramePr>
            <a:graphicFrameLocks noChangeAspect="1"/>
          </p:cNvGraphicFramePr>
          <p:nvPr/>
        </p:nvGraphicFramePr>
        <p:xfrm>
          <a:off x="5076825" y="5445125"/>
          <a:ext cx="28194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8" name="Формула" r:id="rId10" imgW="1002865" imgH="418918" progId="Equation.3">
                  <p:embed/>
                </p:oleObj>
              </mc:Choice>
              <mc:Fallback>
                <p:oleObj name="Формула" r:id="rId10" imgW="1002865" imgH="418918" progId="Equation.3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5445125"/>
                        <a:ext cx="2819400" cy="111760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2"/>
          <p:cNvGraphicFramePr>
            <a:graphicFrameLocks noChangeAspect="1"/>
          </p:cNvGraphicFramePr>
          <p:nvPr/>
        </p:nvGraphicFramePr>
        <p:xfrm>
          <a:off x="2171700" y="1628775"/>
          <a:ext cx="22320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9" name="Формула" r:id="rId12" imgW="672808" imgH="203112" progId="Equation.3">
                  <p:embed/>
                </p:oleObj>
              </mc:Choice>
              <mc:Fallback>
                <p:oleObj name="Формула" r:id="rId12" imgW="672808" imgH="203112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1700" y="1628775"/>
                        <a:ext cx="2232025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3"/>
          <p:cNvGraphicFramePr>
            <a:graphicFrameLocks noChangeAspect="1"/>
          </p:cNvGraphicFramePr>
          <p:nvPr/>
        </p:nvGraphicFramePr>
        <p:xfrm>
          <a:off x="468313" y="2205038"/>
          <a:ext cx="2665412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0" name="Формула" r:id="rId14" imgW="901309" imgH="177723" progId="Equation.3">
                  <p:embed/>
                </p:oleObj>
              </mc:Choice>
              <mc:Fallback>
                <p:oleObj name="Формула" r:id="rId14" imgW="901309" imgH="177723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205038"/>
                        <a:ext cx="2665412" cy="493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4"/>
          <p:cNvGraphicFramePr>
            <a:graphicFrameLocks noChangeAspect="1"/>
          </p:cNvGraphicFramePr>
          <p:nvPr/>
        </p:nvGraphicFramePr>
        <p:xfrm>
          <a:off x="139700" y="2924175"/>
          <a:ext cx="18097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1" name="Формула" r:id="rId16" imgW="571004" imgH="177646" progId="Equation.3">
                  <p:embed/>
                </p:oleObj>
              </mc:Choice>
              <mc:Fallback>
                <p:oleObj name="Формула" r:id="rId16" imgW="571004" imgH="177646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700" y="2924175"/>
                        <a:ext cx="1809750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5"/>
          <p:cNvGraphicFramePr>
            <a:graphicFrameLocks noChangeAspect="1"/>
          </p:cNvGraphicFramePr>
          <p:nvPr/>
        </p:nvGraphicFramePr>
        <p:xfrm>
          <a:off x="4284663" y="2924175"/>
          <a:ext cx="4691062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2" name="Формула" r:id="rId18" imgW="1586811" imgH="177723" progId="Equation.3">
                  <p:embed/>
                </p:oleObj>
              </mc:Choice>
              <mc:Fallback>
                <p:oleObj name="Формула" r:id="rId18" imgW="1586811" imgH="177723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2924175"/>
                        <a:ext cx="4691062" cy="493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6"/>
          <p:cNvGraphicFramePr>
            <a:graphicFrameLocks noChangeAspect="1"/>
          </p:cNvGraphicFramePr>
          <p:nvPr/>
        </p:nvGraphicFramePr>
        <p:xfrm>
          <a:off x="3492500" y="3500438"/>
          <a:ext cx="55054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3" name="Формула" r:id="rId20" imgW="1497950" imgH="203112" progId="Equation.3">
                  <p:embed/>
                </p:oleObj>
              </mc:Choice>
              <mc:Fallback>
                <p:oleObj name="Формула" r:id="rId20" imgW="1497950" imgH="203112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3500438"/>
                        <a:ext cx="5505450" cy="54292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7"/>
          <p:cNvGraphicFramePr>
            <a:graphicFrameLocks noChangeAspect="1"/>
          </p:cNvGraphicFramePr>
          <p:nvPr/>
        </p:nvGraphicFramePr>
        <p:xfrm>
          <a:off x="1938338" y="2924175"/>
          <a:ext cx="23161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4" name="Формула" r:id="rId22" imgW="698197" imgH="203112" progId="Equation.3">
                  <p:embed/>
                </p:oleObj>
              </mc:Choice>
              <mc:Fallback>
                <p:oleObj name="Формула" r:id="rId22" imgW="698197" imgH="203112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8338" y="2924175"/>
                        <a:ext cx="2316162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8"/>
          <p:cNvGraphicFramePr>
            <a:graphicFrameLocks noChangeAspect="1"/>
          </p:cNvGraphicFramePr>
          <p:nvPr/>
        </p:nvGraphicFramePr>
        <p:xfrm>
          <a:off x="250825" y="3500438"/>
          <a:ext cx="3152775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5" name="Формула" r:id="rId24" imgW="1066337" imgH="203112" progId="Equation.3">
                  <p:embed/>
                </p:oleObj>
              </mc:Choice>
              <mc:Fallback>
                <p:oleObj name="Формула" r:id="rId24" imgW="1066337" imgH="203112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3500438"/>
                        <a:ext cx="3152775" cy="563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9"/>
          <p:cNvGraphicFramePr>
            <a:graphicFrameLocks noChangeAspect="1"/>
          </p:cNvGraphicFramePr>
          <p:nvPr/>
        </p:nvGraphicFramePr>
        <p:xfrm>
          <a:off x="341313" y="4506913"/>
          <a:ext cx="14874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6" name="Формула" r:id="rId26" imgW="469696" imgH="203112" progId="Equation.3">
                  <p:embed/>
                </p:oleObj>
              </mc:Choice>
              <mc:Fallback>
                <p:oleObj name="Формула" r:id="rId26" imgW="469696" imgH="203112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313" y="4506913"/>
                        <a:ext cx="1487487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20"/>
          <p:cNvGraphicFramePr>
            <a:graphicFrameLocks noChangeAspect="1"/>
          </p:cNvGraphicFramePr>
          <p:nvPr/>
        </p:nvGraphicFramePr>
        <p:xfrm>
          <a:off x="1833563" y="4506913"/>
          <a:ext cx="20637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7" name="Формула" r:id="rId28" imgW="622030" imgH="203112" progId="Equation.3">
                  <p:embed/>
                </p:oleObj>
              </mc:Choice>
              <mc:Fallback>
                <p:oleObj name="Формула" r:id="rId28" imgW="622030" imgH="203112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3563" y="4506913"/>
                        <a:ext cx="2063750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1"/>
          <p:cNvGraphicFramePr>
            <a:graphicFrameLocks noChangeAspect="1"/>
          </p:cNvGraphicFramePr>
          <p:nvPr/>
        </p:nvGraphicFramePr>
        <p:xfrm>
          <a:off x="3903663" y="4219575"/>
          <a:ext cx="253365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8" name="Формула" r:id="rId30" imgW="901309" imgH="418918" progId="Equation.3">
                  <p:embed/>
                </p:oleObj>
              </mc:Choice>
              <mc:Fallback>
                <p:oleObj name="Формула" r:id="rId30" imgW="901309" imgH="418918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3663" y="4219575"/>
                        <a:ext cx="253365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22"/>
          <p:cNvGraphicFramePr>
            <a:graphicFrameLocks noChangeAspect="1"/>
          </p:cNvGraphicFramePr>
          <p:nvPr/>
        </p:nvGraphicFramePr>
        <p:xfrm>
          <a:off x="6443663" y="4219575"/>
          <a:ext cx="1855787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9" name="Формула" r:id="rId32" imgW="660400" imgH="419100" progId="Equation.3">
                  <p:embed/>
                </p:oleObj>
              </mc:Choice>
              <mc:Fallback>
                <p:oleObj name="Формула" r:id="rId32" imgW="660400" imgH="4191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3663" y="4219575"/>
                        <a:ext cx="1855787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Синус, косинус и тангенс </a:t>
            </a:r>
            <a:br>
              <a:rPr lang="ru-RU" altLang="ru-RU" sz="4000" smtClean="0"/>
            </a:br>
            <a:r>
              <a:rPr lang="ru-RU" altLang="ru-RU" sz="4000" smtClean="0"/>
              <a:t>двойного угла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5120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10" name="Object 29"/>
          <p:cNvGraphicFramePr>
            <a:graphicFrameLocks noChangeAspect="1"/>
          </p:cNvGraphicFramePr>
          <p:nvPr/>
        </p:nvGraphicFramePr>
        <p:xfrm>
          <a:off x="179388" y="1989138"/>
          <a:ext cx="1809750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4" name="Формула" r:id="rId4" imgW="571004" imgH="177646" progId="Equation.3">
                  <p:embed/>
                </p:oleObj>
              </mc:Choice>
              <mc:Fallback>
                <p:oleObj name="Формула" r:id="rId4" imgW="571004" imgH="177646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1989138"/>
                        <a:ext cx="1809750" cy="474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6"/>
          <p:cNvGraphicFramePr>
            <a:graphicFrameLocks noChangeAspect="1"/>
          </p:cNvGraphicFramePr>
          <p:nvPr/>
        </p:nvGraphicFramePr>
        <p:xfrm>
          <a:off x="3852863" y="2708275"/>
          <a:ext cx="42433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5" name="Формула" r:id="rId6" imgW="1244600" imgH="203200" progId="Equation.3">
                  <p:embed/>
                </p:oleObj>
              </mc:Choice>
              <mc:Fallback>
                <p:oleObj name="Формула" r:id="rId6" imgW="1244600" imgH="20320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2863" y="2708275"/>
                        <a:ext cx="4243387" cy="54292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5"/>
          <p:cNvGraphicFramePr>
            <a:graphicFrameLocks noChangeAspect="1"/>
          </p:cNvGraphicFramePr>
          <p:nvPr/>
        </p:nvGraphicFramePr>
        <p:xfrm>
          <a:off x="1908175" y="1916113"/>
          <a:ext cx="2776538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6" name="Формула" r:id="rId8" imgW="939392" imgH="203112" progId="Equation.3">
                  <p:embed/>
                </p:oleObj>
              </mc:Choice>
              <mc:Fallback>
                <p:oleObj name="Формула" r:id="rId8" imgW="939392" imgH="203112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1916113"/>
                        <a:ext cx="2776538" cy="563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9"/>
          <p:cNvGraphicFramePr>
            <a:graphicFrameLocks noChangeAspect="1"/>
          </p:cNvGraphicFramePr>
          <p:nvPr/>
        </p:nvGraphicFramePr>
        <p:xfrm>
          <a:off x="4664075" y="1916113"/>
          <a:ext cx="3940175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7" name="Формула" r:id="rId10" imgW="1333500" imgH="203200" progId="Equation.3">
                  <p:embed/>
                </p:oleObj>
              </mc:Choice>
              <mc:Fallback>
                <p:oleObj name="Формула" r:id="rId10" imgW="1333500" imgH="2032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4075" y="1916113"/>
                        <a:ext cx="3940175" cy="563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20"/>
          <p:cNvGraphicFramePr>
            <a:graphicFrameLocks noChangeAspect="1"/>
          </p:cNvGraphicFramePr>
          <p:nvPr/>
        </p:nvGraphicFramePr>
        <p:xfrm>
          <a:off x="250825" y="2636838"/>
          <a:ext cx="2401888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8" name="Формула" r:id="rId12" imgW="812447" imgH="203112" progId="Equation.3">
                  <p:embed/>
                </p:oleObj>
              </mc:Choice>
              <mc:Fallback>
                <p:oleObj name="Формула" r:id="rId12" imgW="812447" imgH="203112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636838"/>
                        <a:ext cx="2401888" cy="563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1"/>
          <p:cNvGraphicFramePr>
            <a:graphicFrameLocks noChangeAspect="1"/>
          </p:cNvGraphicFramePr>
          <p:nvPr/>
        </p:nvGraphicFramePr>
        <p:xfrm>
          <a:off x="250825" y="3573463"/>
          <a:ext cx="1809750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9" name="Формула" r:id="rId14" imgW="571004" imgH="177646" progId="Equation.3">
                  <p:embed/>
                </p:oleObj>
              </mc:Choice>
              <mc:Fallback>
                <p:oleObj name="Формула" r:id="rId14" imgW="571004" imgH="177646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3573463"/>
                        <a:ext cx="1809750" cy="474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2"/>
          <p:cNvGraphicFramePr>
            <a:graphicFrameLocks noChangeAspect="1"/>
          </p:cNvGraphicFramePr>
          <p:nvPr/>
        </p:nvGraphicFramePr>
        <p:xfrm>
          <a:off x="3881438" y="4292600"/>
          <a:ext cx="43307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0" name="Формула" r:id="rId16" imgW="1269449" imgH="203112" progId="Equation.3">
                  <p:embed/>
                </p:oleObj>
              </mc:Choice>
              <mc:Fallback>
                <p:oleObj name="Формула" r:id="rId16" imgW="1269449" imgH="203112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1438" y="4292600"/>
                        <a:ext cx="4330700" cy="54292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3"/>
          <p:cNvGraphicFramePr>
            <a:graphicFrameLocks noChangeAspect="1"/>
          </p:cNvGraphicFramePr>
          <p:nvPr/>
        </p:nvGraphicFramePr>
        <p:xfrm>
          <a:off x="1979613" y="3500438"/>
          <a:ext cx="2776537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1" name="Формула" r:id="rId18" imgW="939392" imgH="203112" progId="Equation.3">
                  <p:embed/>
                </p:oleObj>
              </mc:Choice>
              <mc:Fallback>
                <p:oleObj name="Формула" r:id="rId18" imgW="939392" imgH="203112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3500438"/>
                        <a:ext cx="2776537" cy="563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4"/>
          <p:cNvGraphicFramePr>
            <a:graphicFrameLocks noChangeAspect="1"/>
          </p:cNvGraphicFramePr>
          <p:nvPr/>
        </p:nvGraphicFramePr>
        <p:xfrm>
          <a:off x="4719638" y="3465513"/>
          <a:ext cx="4389437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2" name="Формула" r:id="rId19" imgW="1485900" imgH="228600" progId="Equation.3">
                  <p:embed/>
                </p:oleObj>
              </mc:Choice>
              <mc:Fallback>
                <p:oleObj name="Формула" r:id="rId19" imgW="1485900" imgH="2286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9638" y="3465513"/>
                        <a:ext cx="4389437" cy="633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25"/>
          <p:cNvGraphicFramePr>
            <a:graphicFrameLocks noChangeAspect="1"/>
          </p:cNvGraphicFramePr>
          <p:nvPr/>
        </p:nvGraphicFramePr>
        <p:xfrm>
          <a:off x="285750" y="4221163"/>
          <a:ext cx="2478088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3" name="Формула" r:id="rId21" imgW="837836" imgH="203112" progId="Equation.3">
                  <p:embed/>
                </p:oleObj>
              </mc:Choice>
              <mc:Fallback>
                <p:oleObj name="Формула" r:id="rId21" imgW="837836" imgH="203112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" y="4221163"/>
                        <a:ext cx="2478088" cy="563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Радианная мера угла</a:t>
            </a:r>
          </a:p>
        </p:txBody>
      </p:sp>
      <p:sp>
        <p:nvSpPr>
          <p:cNvPr id="6147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676275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2800" smtClean="0">
                <a:sym typeface="Symbol" pitchFamily="18" charset="2"/>
              </a:rPr>
              <a:t>Заполнить таблицу</a:t>
            </a:r>
          </a:p>
        </p:txBody>
      </p:sp>
      <p:graphicFrame>
        <p:nvGraphicFramePr>
          <p:cNvPr id="6148" name="Object 10"/>
          <p:cNvGraphicFramePr>
            <a:graphicFrameLocks noChangeAspect="1"/>
          </p:cNvGraphicFramePr>
          <p:nvPr>
            <p:ph sz="quarter" idx="2"/>
          </p:nvPr>
        </p:nvGraphicFramePr>
        <p:xfrm>
          <a:off x="3708400" y="1557338"/>
          <a:ext cx="2374900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1" name="Формула" r:id="rId3" imgW="1219200" imgH="469900" progId="Equation.3">
                  <p:embed/>
                </p:oleObj>
              </mc:Choice>
              <mc:Fallback>
                <p:oleObj name="Формула" r:id="rId3" imgW="1219200" imgH="4699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1557338"/>
                        <a:ext cx="2374900" cy="915987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15"/>
          <p:cNvGraphicFramePr>
            <a:graphicFrameLocks noChangeAspect="1"/>
          </p:cNvGraphicFramePr>
          <p:nvPr/>
        </p:nvGraphicFramePr>
        <p:xfrm>
          <a:off x="6372225" y="1557338"/>
          <a:ext cx="2519363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2" name="Формула" r:id="rId5" imgW="1180588" imgH="431613" progId="Equation.3">
                  <p:embed/>
                </p:oleObj>
              </mc:Choice>
              <mc:Fallback>
                <p:oleObj name="Формула" r:id="rId5" imgW="1180588" imgH="431613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1557338"/>
                        <a:ext cx="2519363" cy="919162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449" name="Group 81"/>
          <p:cNvGraphicFramePr>
            <a:graphicFrameLocks noGrp="1"/>
          </p:cNvGraphicFramePr>
          <p:nvPr>
            <p:ph sz="quarter" idx="3"/>
          </p:nvPr>
        </p:nvGraphicFramePr>
        <p:xfrm>
          <a:off x="179388" y="3068638"/>
          <a:ext cx="8890000" cy="2187576"/>
        </p:xfrm>
        <a:graphic>
          <a:graphicData uri="http://schemas.openxmlformats.org/drawingml/2006/table">
            <a:tbl>
              <a:tblPr/>
              <a:tblGrid>
                <a:gridCol w="1416050"/>
                <a:gridCol w="679450"/>
                <a:gridCol w="679450"/>
                <a:gridCol w="679450"/>
                <a:gridCol w="679450"/>
                <a:gridCol w="679450"/>
                <a:gridCol w="679450"/>
                <a:gridCol w="679450"/>
                <a:gridCol w="679450"/>
                <a:gridCol w="679450"/>
                <a:gridCol w="679450"/>
                <a:gridCol w="679450"/>
              </a:tblGrid>
              <a:tr h="10937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Градусы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135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150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270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360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37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Радианы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Object 83"/>
          <p:cNvGraphicFramePr>
            <a:graphicFrameLocks noChangeAspect="1"/>
          </p:cNvGraphicFramePr>
          <p:nvPr/>
        </p:nvGraphicFramePr>
        <p:xfrm>
          <a:off x="2484438" y="4300538"/>
          <a:ext cx="322262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3" name="Формула" r:id="rId7" imgW="164957" imgH="393359" progId="Equation.3">
                  <p:embed/>
                </p:oleObj>
              </mc:Choice>
              <mc:Fallback>
                <p:oleObj name="Формула" r:id="rId7" imgW="164957" imgH="393359" progId="Equation.3">
                  <p:embed/>
                  <p:pic>
                    <p:nvPicPr>
                      <p:cNvPr id="0" name="Object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4300538"/>
                        <a:ext cx="322262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84"/>
          <p:cNvGraphicFramePr>
            <a:graphicFrameLocks noChangeAspect="1"/>
          </p:cNvGraphicFramePr>
          <p:nvPr/>
        </p:nvGraphicFramePr>
        <p:xfrm>
          <a:off x="3132138" y="4300538"/>
          <a:ext cx="322262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4" name="Формула" r:id="rId9" imgW="164957" imgH="393359" progId="Equation.3">
                  <p:embed/>
                </p:oleObj>
              </mc:Choice>
              <mc:Fallback>
                <p:oleObj name="Формула" r:id="rId9" imgW="164957" imgH="393359" progId="Equation.3">
                  <p:embed/>
                  <p:pic>
                    <p:nvPicPr>
                      <p:cNvPr id="0" name="Object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4300538"/>
                        <a:ext cx="322262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85"/>
          <p:cNvGraphicFramePr>
            <a:graphicFrameLocks noChangeAspect="1"/>
          </p:cNvGraphicFramePr>
          <p:nvPr/>
        </p:nvGraphicFramePr>
        <p:xfrm>
          <a:off x="3779838" y="4300538"/>
          <a:ext cx="322262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5" name="Формула" r:id="rId11" imgW="164957" imgH="393359" progId="Equation.3">
                  <p:embed/>
                </p:oleObj>
              </mc:Choice>
              <mc:Fallback>
                <p:oleObj name="Формула" r:id="rId11" imgW="164957" imgH="393359" progId="Equation.3">
                  <p:embed/>
                  <p:pic>
                    <p:nvPicPr>
                      <p:cNvPr id="0" name="Object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4300538"/>
                        <a:ext cx="322262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86"/>
          <p:cNvGraphicFramePr>
            <a:graphicFrameLocks noChangeAspect="1"/>
          </p:cNvGraphicFramePr>
          <p:nvPr/>
        </p:nvGraphicFramePr>
        <p:xfrm>
          <a:off x="4500563" y="4300538"/>
          <a:ext cx="322262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6" name="Формула" r:id="rId13" imgW="164957" imgH="393359" progId="Equation.3">
                  <p:embed/>
                </p:oleObj>
              </mc:Choice>
              <mc:Fallback>
                <p:oleObj name="Формула" r:id="rId13" imgW="164957" imgH="393359" progId="Equation.3">
                  <p:embed/>
                  <p:pic>
                    <p:nvPicPr>
                      <p:cNvPr id="0" name="Object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4300538"/>
                        <a:ext cx="322262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87"/>
          <p:cNvGraphicFramePr>
            <a:graphicFrameLocks noChangeAspect="1"/>
          </p:cNvGraphicFramePr>
          <p:nvPr/>
        </p:nvGraphicFramePr>
        <p:xfrm>
          <a:off x="5089525" y="4300538"/>
          <a:ext cx="496888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7" name="Формула" r:id="rId15" imgW="253890" imgH="393529" progId="Equation.3">
                  <p:embed/>
                </p:oleObj>
              </mc:Choice>
              <mc:Fallback>
                <p:oleObj name="Формула" r:id="rId15" imgW="253890" imgH="393529" progId="Equation.3">
                  <p:embed/>
                  <p:pic>
                    <p:nvPicPr>
                      <p:cNvPr id="0" name="Object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9525" y="4300538"/>
                        <a:ext cx="496888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8"/>
          <p:cNvGraphicFramePr>
            <a:graphicFrameLocks noChangeAspect="1"/>
          </p:cNvGraphicFramePr>
          <p:nvPr/>
        </p:nvGraphicFramePr>
        <p:xfrm>
          <a:off x="5781675" y="4300538"/>
          <a:ext cx="471488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8" name="Формула" r:id="rId17" imgW="241195" imgH="393529" progId="Equation.3">
                  <p:embed/>
                </p:oleObj>
              </mc:Choice>
              <mc:Fallback>
                <p:oleObj name="Формула" r:id="rId17" imgW="241195" imgH="393529" progId="Equation.3">
                  <p:embed/>
                  <p:pic>
                    <p:nvPicPr>
                      <p:cNvPr id="0" name="Object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1675" y="4300538"/>
                        <a:ext cx="471488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9"/>
          <p:cNvGraphicFramePr>
            <a:graphicFrameLocks noChangeAspect="1"/>
          </p:cNvGraphicFramePr>
          <p:nvPr/>
        </p:nvGraphicFramePr>
        <p:xfrm>
          <a:off x="6461125" y="4300538"/>
          <a:ext cx="471488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9" name="Формула" r:id="rId19" imgW="241195" imgH="393529" progId="Equation.3">
                  <p:embed/>
                </p:oleObj>
              </mc:Choice>
              <mc:Fallback>
                <p:oleObj name="Формула" r:id="rId19" imgW="241195" imgH="393529" progId="Equation.3">
                  <p:embed/>
                  <p:pic>
                    <p:nvPicPr>
                      <p:cNvPr id="0" name="Object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1125" y="4300538"/>
                        <a:ext cx="471488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90"/>
          <p:cNvGraphicFramePr>
            <a:graphicFrameLocks noChangeAspect="1"/>
          </p:cNvGraphicFramePr>
          <p:nvPr/>
        </p:nvGraphicFramePr>
        <p:xfrm>
          <a:off x="7200900" y="4548188"/>
          <a:ext cx="2730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0" name="Формула" r:id="rId21" imgW="139700" imgH="139700" progId="Equation.3">
                  <p:embed/>
                </p:oleObj>
              </mc:Choice>
              <mc:Fallback>
                <p:oleObj name="Формула" r:id="rId21" imgW="139700" imgH="139700" progId="Equation.3">
                  <p:embed/>
                  <p:pic>
                    <p:nvPicPr>
                      <p:cNvPr id="0" name="Object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4548188"/>
                        <a:ext cx="273050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92"/>
          <p:cNvGraphicFramePr>
            <a:graphicFrameLocks noChangeAspect="1"/>
          </p:cNvGraphicFramePr>
          <p:nvPr/>
        </p:nvGraphicFramePr>
        <p:xfrm>
          <a:off x="7812088" y="4300538"/>
          <a:ext cx="471487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1" name="Формула" r:id="rId23" imgW="241195" imgH="393529" progId="Equation.3">
                  <p:embed/>
                </p:oleObj>
              </mc:Choice>
              <mc:Fallback>
                <p:oleObj name="Формула" r:id="rId23" imgW="241195" imgH="393529" progId="Equation.3">
                  <p:embed/>
                  <p:pic>
                    <p:nvPicPr>
                      <p:cNvPr id="0" name="Object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088" y="4300538"/>
                        <a:ext cx="471487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93"/>
          <p:cNvGraphicFramePr>
            <a:graphicFrameLocks noChangeAspect="1"/>
          </p:cNvGraphicFramePr>
          <p:nvPr/>
        </p:nvGraphicFramePr>
        <p:xfrm>
          <a:off x="8509000" y="4510088"/>
          <a:ext cx="446088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2" name="Формула" r:id="rId25" imgW="228402" imgH="177646" progId="Equation.3">
                  <p:embed/>
                </p:oleObj>
              </mc:Choice>
              <mc:Fallback>
                <p:oleObj name="Формула" r:id="rId25" imgW="228402" imgH="177646" progId="Equation.3">
                  <p:embed/>
                  <p:pic>
                    <p:nvPicPr>
                      <p:cNvPr id="0" name="Object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9000" y="4510088"/>
                        <a:ext cx="446088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Синус, косинус и тангенс </a:t>
            </a:r>
            <a:br>
              <a:rPr lang="ru-RU" altLang="ru-RU" sz="4000" smtClean="0"/>
            </a:br>
            <a:r>
              <a:rPr lang="ru-RU" altLang="ru-RU" sz="4000" smtClean="0"/>
              <a:t>двойного угла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52227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95288" y="1484313"/>
            <a:ext cx="41052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Упростить выражение</a:t>
            </a:r>
          </a:p>
        </p:txBody>
      </p:sp>
      <p:graphicFrame>
        <p:nvGraphicFramePr>
          <p:cNvPr id="10" name="Object 29"/>
          <p:cNvGraphicFramePr>
            <a:graphicFrameLocks noChangeAspect="1"/>
          </p:cNvGraphicFramePr>
          <p:nvPr/>
        </p:nvGraphicFramePr>
        <p:xfrm>
          <a:off x="4500563" y="1268413"/>
          <a:ext cx="2292350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7" name="Формула" r:id="rId4" imgW="723586" imgH="393529" progId="Equation.3">
                  <p:embed/>
                </p:oleObj>
              </mc:Choice>
              <mc:Fallback>
                <p:oleObj name="Формула" r:id="rId4" imgW="723586" imgH="393529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1268413"/>
                        <a:ext cx="2292350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23850" y="2492375"/>
            <a:ext cx="41052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Решение:</a:t>
            </a:r>
          </a:p>
        </p:txBody>
      </p:sp>
      <p:graphicFrame>
        <p:nvGraphicFramePr>
          <p:cNvPr id="3" name="Object 17"/>
          <p:cNvGraphicFramePr>
            <a:graphicFrameLocks noChangeAspect="1"/>
          </p:cNvGraphicFramePr>
          <p:nvPr/>
        </p:nvGraphicFramePr>
        <p:xfrm>
          <a:off x="34925" y="3030538"/>
          <a:ext cx="2654300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8" name="Формула" r:id="rId6" imgW="837836" imgH="393529" progId="Equation.3">
                  <p:embed/>
                </p:oleObj>
              </mc:Choice>
              <mc:Fallback>
                <p:oleObj name="Формула" r:id="rId6" imgW="837836" imgH="393529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" y="3030538"/>
                        <a:ext cx="2654300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8"/>
          <p:cNvGraphicFramePr>
            <a:graphicFrameLocks noChangeAspect="1"/>
          </p:cNvGraphicFramePr>
          <p:nvPr/>
        </p:nvGraphicFramePr>
        <p:xfrm>
          <a:off x="2552700" y="2997200"/>
          <a:ext cx="3216275" cy="1119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9" name="Формула" r:id="rId8" imgW="1016000" imgH="419100" progId="Equation.3">
                  <p:embed/>
                </p:oleObj>
              </mc:Choice>
              <mc:Fallback>
                <p:oleObj name="Формула" r:id="rId8" imgW="1016000" imgH="4191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2700" y="2997200"/>
                        <a:ext cx="3216275" cy="1119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9"/>
          <p:cNvGraphicFramePr>
            <a:graphicFrameLocks noChangeAspect="1"/>
          </p:cNvGraphicFramePr>
          <p:nvPr/>
        </p:nvGraphicFramePr>
        <p:xfrm>
          <a:off x="5632450" y="3030538"/>
          <a:ext cx="2171700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0" name="Формула" r:id="rId10" imgW="685800" imgH="393700" progId="Equation.3">
                  <p:embed/>
                </p:oleObj>
              </mc:Choice>
              <mc:Fallback>
                <p:oleObj name="Формула" r:id="rId10" imgW="685800" imgH="3937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2450" y="3030538"/>
                        <a:ext cx="2171700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0"/>
          <p:cNvGraphicFramePr>
            <a:graphicFrameLocks noChangeAspect="1"/>
          </p:cNvGraphicFramePr>
          <p:nvPr/>
        </p:nvGraphicFramePr>
        <p:xfrm>
          <a:off x="7667625" y="3030538"/>
          <a:ext cx="1528763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1" name="Формула" r:id="rId12" imgW="482391" imgH="393529" progId="Equation.3">
                  <p:embed/>
                </p:oleObj>
              </mc:Choice>
              <mc:Fallback>
                <p:oleObj name="Формула" r:id="rId12" imgW="482391" imgH="393529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7625" y="3030538"/>
                        <a:ext cx="1528763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179388" y="5516563"/>
            <a:ext cx="3789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000099"/>
                </a:solidFill>
                <a:latin typeface="Bookman Old Style" pitchFamily="18" charset="0"/>
              </a:rPr>
              <a:t>№499-504(неч)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3678238" y="5516563"/>
            <a:ext cx="52911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ДЗ: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§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29,</a:t>
            </a:r>
            <a:r>
              <a:rPr lang="ru-RU" altLang="ru-RU" sz="2800" b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№499-504(чет)</a:t>
            </a:r>
            <a:endParaRPr lang="en-US" altLang="ru-RU" sz="2800" b="0">
              <a:solidFill>
                <a:srgbClr val="FF0066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" grpId="0" build="p"/>
      <p:bldP spid="52302" grpId="0"/>
      <p:bldP spid="5305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smtClean="0"/>
              <a:t>Синус, косинус и тангенс </a:t>
            </a:r>
            <a:br>
              <a:rPr lang="ru-RU" altLang="ru-RU" sz="4000" smtClean="0"/>
            </a:br>
            <a:r>
              <a:rPr lang="ru-RU" altLang="ru-RU" sz="4000" smtClean="0"/>
              <a:t>половинного угла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80400" cy="6477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mtClean="0"/>
              <a:t>Вычислить значение выражения:</a:t>
            </a:r>
          </a:p>
        </p:txBody>
      </p:sp>
      <p:sp>
        <p:nvSpPr>
          <p:cNvPr id="5325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10" name="Object 29"/>
          <p:cNvGraphicFramePr>
            <a:graphicFrameLocks noChangeAspect="1"/>
          </p:cNvGraphicFramePr>
          <p:nvPr/>
        </p:nvGraphicFramePr>
        <p:xfrm>
          <a:off x="433388" y="2205038"/>
          <a:ext cx="42227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8" name="Формула" r:id="rId4" imgW="1333500" imgH="228600" progId="Equation.3">
                  <p:embed/>
                </p:oleObj>
              </mc:Choice>
              <mc:Fallback>
                <p:oleObj name="Формула" r:id="rId4" imgW="1333500" imgH="2286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388" y="2205038"/>
                        <a:ext cx="422275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5"/>
          <p:cNvGraphicFramePr>
            <a:graphicFrameLocks noChangeAspect="1"/>
          </p:cNvGraphicFramePr>
          <p:nvPr/>
        </p:nvGraphicFramePr>
        <p:xfrm>
          <a:off x="433388" y="2854325"/>
          <a:ext cx="4052887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9" name="Формула" r:id="rId6" imgW="1371600" imgH="228600" progId="Equation.3">
                  <p:embed/>
                </p:oleObj>
              </mc:Choice>
              <mc:Fallback>
                <p:oleObj name="Формула" r:id="rId6" imgW="1371600" imgH="22860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388" y="2854325"/>
                        <a:ext cx="4052887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25"/>
          <p:cNvGraphicFramePr>
            <a:graphicFrameLocks noChangeAspect="1"/>
          </p:cNvGraphicFramePr>
          <p:nvPr/>
        </p:nvGraphicFramePr>
        <p:xfrm>
          <a:off x="433388" y="3529013"/>
          <a:ext cx="300355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0" name="Формула" r:id="rId8" imgW="1016000" imgH="228600" progId="Equation.3">
                  <p:embed/>
                </p:oleObj>
              </mc:Choice>
              <mc:Fallback>
                <p:oleObj name="Формула" r:id="rId8" imgW="1016000" imgH="2286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388" y="3529013"/>
                        <a:ext cx="300355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5"/>
          <p:cNvGraphicFramePr>
            <a:graphicFrameLocks noChangeAspect="1"/>
          </p:cNvGraphicFramePr>
          <p:nvPr/>
        </p:nvGraphicFramePr>
        <p:xfrm>
          <a:off x="433388" y="4205288"/>
          <a:ext cx="3490912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1" name="Формула" r:id="rId10" imgW="1181100" imgH="228600" progId="Equation.3">
                  <p:embed/>
                </p:oleObj>
              </mc:Choice>
              <mc:Fallback>
                <p:oleObj name="Формула" r:id="rId10" imgW="118110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388" y="4205288"/>
                        <a:ext cx="3490912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433388" y="4881563"/>
          <a:ext cx="34544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2" name="Формула" r:id="rId12" imgW="1168400" imgH="228600" progId="Equation.3">
                  <p:embed/>
                </p:oleObj>
              </mc:Choice>
              <mc:Fallback>
                <p:oleObj name="Формула" r:id="rId12" imgW="1168400" imgH="2286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388" y="4881563"/>
                        <a:ext cx="34544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2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Синус, косинус и тангенс </a:t>
            </a:r>
            <a:br>
              <a:rPr lang="ru-RU" altLang="ru-RU" sz="4000" smtClean="0"/>
            </a:br>
            <a:r>
              <a:rPr lang="ru-RU" altLang="ru-RU" sz="4000" smtClean="0"/>
              <a:t>половинного угла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5427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4" name="Object 46"/>
          <p:cNvGraphicFramePr>
            <a:graphicFrameLocks noChangeAspect="1"/>
          </p:cNvGraphicFramePr>
          <p:nvPr/>
        </p:nvGraphicFramePr>
        <p:xfrm>
          <a:off x="900113" y="5545138"/>
          <a:ext cx="3895725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2" name="Формула" r:id="rId4" imgW="1143000" imgH="393700" progId="Equation.3">
                  <p:embed/>
                </p:oleObj>
              </mc:Choice>
              <mc:Fallback>
                <p:oleObj name="Формула" r:id="rId4" imgW="1143000" imgH="39370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5545138"/>
                        <a:ext cx="3895725" cy="1052512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5"/>
          <p:cNvGraphicFramePr>
            <a:graphicFrameLocks noChangeAspect="1"/>
          </p:cNvGraphicFramePr>
          <p:nvPr/>
        </p:nvGraphicFramePr>
        <p:xfrm>
          <a:off x="1403350" y="1557338"/>
          <a:ext cx="4352925" cy="109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3" name="Формула" r:id="rId6" imgW="1473200" imgH="393700" progId="Equation.3">
                  <p:embed/>
                </p:oleObj>
              </mc:Choice>
              <mc:Fallback>
                <p:oleObj name="Формула" r:id="rId6" imgW="1473200" imgH="39370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1557338"/>
                        <a:ext cx="4352925" cy="1090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4"/>
          <p:cNvGraphicFramePr>
            <a:graphicFrameLocks noChangeAspect="1"/>
          </p:cNvGraphicFramePr>
          <p:nvPr/>
        </p:nvGraphicFramePr>
        <p:xfrm>
          <a:off x="2195513" y="2517775"/>
          <a:ext cx="3527425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4" name="Формула" r:id="rId8" imgW="1193800" imgH="393700" progId="Equation.3">
                  <p:embed/>
                </p:oleObj>
              </mc:Choice>
              <mc:Fallback>
                <p:oleObj name="Формула" r:id="rId8" imgW="1193800" imgH="3937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2517775"/>
                        <a:ext cx="3527425" cy="1090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827088" y="3478213"/>
          <a:ext cx="8067675" cy="109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5" name="Формула" r:id="rId10" imgW="2730500" imgH="393700" progId="Equation.3">
                  <p:embed/>
                </p:oleObj>
              </mc:Choice>
              <mc:Fallback>
                <p:oleObj name="Формула" r:id="rId10" imgW="2730500" imgH="3937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3478213"/>
                        <a:ext cx="8067675" cy="1090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6"/>
          <p:cNvGraphicFramePr>
            <a:graphicFrameLocks noChangeAspect="1"/>
          </p:cNvGraphicFramePr>
          <p:nvPr/>
        </p:nvGraphicFramePr>
        <p:xfrm>
          <a:off x="827088" y="4437063"/>
          <a:ext cx="3602037" cy="109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6" name="Формула" r:id="rId12" imgW="1218671" imgH="393529" progId="Equation.3">
                  <p:embed/>
                </p:oleObj>
              </mc:Choice>
              <mc:Fallback>
                <p:oleObj name="Формула" r:id="rId12" imgW="1218671" imgH="393529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4437063"/>
                        <a:ext cx="3602037" cy="1090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7"/>
          <p:cNvGraphicFramePr>
            <a:graphicFrameLocks noChangeAspect="1"/>
          </p:cNvGraphicFramePr>
          <p:nvPr/>
        </p:nvGraphicFramePr>
        <p:xfrm>
          <a:off x="4822825" y="5545138"/>
          <a:ext cx="3852863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7" name="Формула" r:id="rId14" imgW="1129810" imgH="393529" progId="Equation.3">
                  <p:embed/>
                </p:oleObj>
              </mc:Choice>
              <mc:Fallback>
                <p:oleObj name="Формула" r:id="rId14" imgW="1129810" imgH="393529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2825" y="5545138"/>
                        <a:ext cx="3852863" cy="1052512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Синус, косинус и тангенс </a:t>
            </a:r>
            <a:br>
              <a:rPr lang="ru-RU" altLang="ru-RU" sz="4000" smtClean="0"/>
            </a:br>
            <a:r>
              <a:rPr lang="ru-RU" altLang="ru-RU" sz="4000" smtClean="0"/>
              <a:t>половинного угла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55299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4" name="Object 46"/>
          <p:cNvGraphicFramePr>
            <a:graphicFrameLocks noChangeAspect="1"/>
          </p:cNvGraphicFramePr>
          <p:nvPr/>
        </p:nvGraphicFramePr>
        <p:xfrm>
          <a:off x="611188" y="2852738"/>
          <a:ext cx="3895725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6" name="Формула" r:id="rId4" imgW="1143000" imgH="393700" progId="Equation.3">
                  <p:embed/>
                </p:oleObj>
              </mc:Choice>
              <mc:Fallback>
                <p:oleObj name="Формула" r:id="rId4" imgW="1143000" imgH="39370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852738"/>
                        <a:ext cx="3895725" cy="1052512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611188" y="1773238"/>
          <a:ext cx="3889375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7" name="Формула" r:id="rId6" imgW="1129810" imgH="393529" progId="Equation.3">
                  <p:embed/>
                </p:oleObj>
              </mc:Choice>
              <mc:Fallback>
                <p:oleObj name="Формула" r:id="rId6" imgW="1129810" imgH="393529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773238"/>
                        <a:ext cx="3889375" cy="1052512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611188" y="3933825"/>
          <a:ext cx="3889375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8" name="Формула" r:id="rId8" imgW="1066337" imgH="393529" progId="Equation.3">
                  <p:embed/>
                </p:oleObj>
              </mc:Choice>
              <mc:Fallback>
                <p:oleObj name="Формула" r:id="rId8" imgW="1066337" imgH="393529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3933825"/>
                        <a:ext cx="3889375" cy="1052513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1"/>
          <p:cNvGraphicFramePr>
            <a:graphicFrameLocks noChangeAspect="1"/>
          </p:cNvGraphicFramePr>
          <p:nvPr/>
        </p:nvGraphicFramePr>
        <p:xfrm>
          <a:off x="5003800" y="1773238"/>
          <a:ext cx="3313113" cy="160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9" name="Формула" r:id="rId10" imgW="1079032" imgH="761669" progId="Equation.3">
                  <p:embed/>
                </p:oleObj>
              </mc:Choice>
              <mc:Fallback>
                <p:oleObj name="Формула" r:id="rId10" imgW="1079032" imgH="761669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1773238"/>
                        <a:ext cx="3313113" cy="160655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2"/>
          <p:cNvGraphicFramePr>
            <a:graphicFrameLocks noChangeAspect="1"/>
          </p:cNvGraphicFramePr>
          <p:nvPr/>
        </p:nvGraphicFramePr>
        <p:xfrm>
          <a:off x="5003800" y="3429000"/>
          <a:ext cx="3313113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0" name="Формула" r:id="rId12" imgW="1091726" imgH="761669" progId="Equation.3">
                  <p:embed/>
                </p:oleObj>
              </mc:Choice>
              <mc:Fallback>
                <p:oleObj name="Формула" r:id="rId12" imgW="1091726" imgH="761669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3429000"/>
                        <a:ext cx="3313113" cy="153352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3"/>
          <p:cNvGraphicFramePr>
            <a:graphicFrameLocks noChangeAspect="1"/>
          </p:cNvGraphicFramePr>
          <p:nvPr/>
        </p:nvGraphicFramePr>
        <p:xfrm>
          <a:off x="5003800" y="5013325"/>
          <a:ext cx="3313113" cy="148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1" name="Формула" r:id="rId14" imgW="1016000" imgH="762000" progId="Equation.3">
                  <p:embed/>
                </p:oleObj>
              </mc:Choice>
              <mc:Fallback>
                <p:oleObj name="Формула" r:id="rId14" imgW="1016000" imgH="7620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5013325"/>
                        <a:ext cx="3313113" cy="1484313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smtClean="0"/>
              <a:t>Синус, косинус и тангенс </a:t>
            </a:r>
            <a:br>
              <a:rPr lang="ru-RU" altLang="ru-RU" sz="4000" smtClean="0"/>
            </a:br>
            <a:r>
              <a:rPr lang="ru-RU" altLang="ru-RU" sz="4000" smtClean="0"/>
              <a:t>половинного угла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56323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18488" cy="533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 smtClean="0"/>
              <a:t>Упростить выражение</a:t>
            </a:r>
          </a:p>
        </p:txBody>
      </p:sp>
      <p:sp>
        <p:nvSpPr>
          <p:cNvPr id="5632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3" name="Object 45"/>
          <p:cNvGraphicFramePr>
            <a:graphicFrameLocks noChangeAspect="1"/>
          </p:cNvGraphicFramePr>
          <p:nvPr/>
        </p:nvGraphicFramePr>
        <p:xfrm>
          <a:off x="425450" y="2205038"/>
          <a:ext cx="5441950" cy="109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2" name="Формула" r:id="rId4" imgW="1841500" imgH="393700" progId="Equation.3">
                  <p:embed/>
                </p:oleObj>
              </mc:Choice>
              <mc:Fallback>
                <p:oleObj name="Формула" r:id="rId4" imgW="1841500" imgH="39370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450" y="2205038"/>
                        <a:ext cx="5441950" cy="1090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1"/>
          <p:cNvGraphicFramePr>
            <a:graphicFrameLocks noChangeAspect="1"/>
          </p:cNvGraphicFramePr>
          <p:nvPr/>
        </p:nvGraphicFramePr>
        <p:xfrm>
          <a:off x="452438" y="3357563"/>
          <a:ext cx="4840287" cy="109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3" name="Формула" r:id="rId6" imgW="1637589" imgH="393529" progId="Equation.3">
                  <p:embed/>
                </p:oleObj>
              </mc:Choice>
              <mc:Fallback>
                <p:oleObj name="Формула" r:id="rId6" imgW="1637589" imgH="393529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3357563"/>
                        <a:ext cx="4840287" cy="1090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5292725" y="3357563"/>
          <a:ext cx="2176463" cy="109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4" name="Формула" r:id="rId8" imgW="736280" imgH="393529" progId="Equation.3">
                  <p:embed/>
                </p:oleObj>
              </mc:Choice>
              <mc:Fallback>
                <p:oleObj name="Формула" r:id="rId8" imgW="736280" imgH="393529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3357563"/>
                        <a:ext cx="2176463" cy="1090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3"/>
          <p:cNvGraphicFramePr>
            <a:graphicFrameLocks noChangeAspect="1"/>
          </p:cNvGraphicFramePr>
          <p:nvPr/>
        </p:nvGraphicFramePr>
        <p:xfrm>
          <a:off x="7524750" y="3357563"/>
          <a:ext cx="1387475" cy="109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5" name="Формула" r:id="rId10" imgW="469696" imgH="393529" progId="Equation.3">
                  <p:embed/>
                </p:oleObj>
              </mc:Choice>
              <mc:Fallback>
                <p:oleObj name="Формула" r:id="rId10" imgW="469696" imgH="393529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750" y="3357563"/>
                        <a:ext cx="1387475" cy="1090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179388" y="5516563"/>
            <a:ext cx="3789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000099"/>
                </a:solidFill>
                <a:latin typeface="Bookman Old Style" pitchFamily="18" charset="0"/>
              </a:rPr>
              <a:t>№513-516, 518(неч)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3889375" y="5516563"/>
            <a:ext cx="52911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ДЗ: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§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30,</a:t>
            </a:r>
            <a:r>
              <a:rPr lang="ru-RU" altLang="ru-RU" sz="2800" b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№513-516, 518(чет)</a:t>
            </a:r>
            <a:endParaRPr lang="en-US" altLang="ru-RU" sz="2800" b="0">
              <a:solidFill>
                <a:srgbClr val="FF0066"/>
              </a:solidFill>
              <a:latin typeface="Bookman Old Style" pitchFamily="18" charset="0"/>
            </a:endParaRPr>
          </a:p>
        </p:txBody>
      </p:sp>
      <p:sp>
        <p:nvSpPr>
          <p:cNvPr id="56331" name="AutoShape 1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504825" cy="5032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02" grpId="0"/>
      <p:bldP spid="5305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81" name="Line 85"/>
          <p:cNvSpPr>
            <a:spLocks noChangeShapeType="1"/>
          </p:cNvSpPr>
          <p:nvPr/>
        </p:nvSpPr>
        <p:spPr bwMode="auto">
          <a:xfrm flipH="1" flipV="1">
            <a:off x="1092200" y="3173413"/>
            <a:ext cx="1079500" cy="1055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59" name="Line 3"/>
          <p:cNvSpPr>
            <a:spLocks noChangeShapeType="1"/>
          </p:cNvSpPr>
          <p:nvPr/>
        </p:nvSpPr>
        <p:spPr bwMode="auto">
          <a:xfrm>
            <a:off x="1085850" y="3178175"/>
            <a:ext cx="1119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78" name="Line 22"/>
          <p:cNvSpPr>
            <a:spLocks noChangeShapeType="1"/>
          </p:cNvSpPr>
          <p:nvPr/>
        </p:nvSpPr>
        <p:spPr bwMode="auto">
          <a:xfrm>
            <a:off x="1068388" y="3187700"/>
            <a:ext cx="0" cy="1042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80" name="Line 24"/>
          <p:cNvSpPr>
            <a:spLocks noChangeShapeType="1"/>
          </p:cNvSpPr>
          <p:nvPr/>
        </p:nvSpPr>
        <p:spPr bwMode="auto">
          <a:xfrm flipH="1">
            <a:off x="3271838" y="3146425"/>
            <a:ext cx="0" cy="10810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" name="Line 85"/>
          <p:cNvSpPr>
            <a:spLocks noChangeShapeType="1"/>
          </p:cNvSpPr>
          <p:nvPr/>
        </p:nvSpPr>
        <p:spPr bwMode="auto">
          <a:xfrm flipV="1">
            <a:off x="2178050" y="3173413"/>
            <a:ext cx="1079500" cy="1055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>
            <a:off x="2171700" y="3178175"/>
            <a:ext cx="1119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7352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Формулы приведения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640762" cy="649287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mtClean="0">
                <a:sym typeface="Symbol" pitchFamily="18" charset="2"/>
              </a:rPr>
              <a:t>Упростить выражение </a:t>
            </a:r>
            <a:r>
              <a:rPr lang="en-US" altLang="ru-RU" smtClean="0">
                <a:sym typeface="Symbol" pitchFamily="18" charset="2"/>
              </a:rPr>
              <a:t>sin</a:t>
            </a:r>
            <a:r>
              <a:rPr lang="ru-RU" altLang="ru-RU" smtClean="0">
                <a:sym typeface="Symbol" pitchFamily="18" charset="2"/>
              </a:rPr>
              <a:t>(-)+</a:t>
            </a:r>
            <a:r>
              <a:rPr lang="en-US" altLang="ru-RU" smtClean="0">
                <a:sym typeface="Symbol" pitchFamily="18" charset="2"/>
              </a:rPr>
              <a:t>cos </a:t>
            </a:r>
            <a:r>
              <a:rPr lang="ru-RU" altLang="ru-RU" smtClean="0">
                <a:sym typeface="Symbol" pitchFamily="18" charset="2"/>
              </a:rPr>
              <a:t>(-</a:t>
            </a:r>
            <a:r>
              <a:rPr lang="en-US" altLang="ru-RU" smtClean="0">
                <a:sym typeface="Symbol" pitchFamily="18" charset="2"/>
              </a:rPr>
              <a:t>)</a:t>
            </a:r>
            <a:r>
              <a:rPr lang="ru-RU" altLang="ru-RU" smtClean="0">
                <a:sym typeface="Symbol" pitchFamily="18" charset="2"/>
              </a:rPr>
              <a:t>.</a:t>
            </a:r>
          </a:p>
        </p:txBody>
      </p:sp>
      <p:sp>
        <p:nvSpPr>
          <p:cNvPr id="5735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45063" name="Text Box 3"/>
          <p:cNvSpPr txBox="1">
            <a:spLocks noChangeArrowheads="1"/>
          </p:cNvSpPr>
          <p:nvPr/>
        </p:nvSpPr>
        <p:spPr bwMode="auto">
          <a:xfrm>
            <a:off x="4032250" y="3835400"/>
            <a:ext cx="10445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45064" name="Oval 6"/>
          <p:cNvSpPr>
            <a:spLocks noChangeArrowheads="1"/>
          </p:cNvSpPr>
          <p:nvPr/>
        </p:nvSpPr>
        <p:spPr bwMode="auto">
          <a:xfrm rot="-5400000">
            <a:off x="669925" y="2708275"/>
            <a:ext cx="3024188" cy="3024188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1908175" y="4219575"/>
            <a:ext cx="352425" cy="438150"/>
            <a:chOff x="2458" y="2429"/>
            <a:chExt cx="256" cy="318"/>
          </a:xfrm>
        </p:grpSpPr>
        <p:sp>
          <p:nvSpPr>
            <p:cNvPr id="57387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57388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45068" name="Line 12"/>
          <p:cNvSpPr>
            <a:spLocks noChangeShapeType="1"/>
          </p:cNvSpPr>
          <p:nvPr/>
        </p:nvSpPr>
        <p:spPr bwMode="auto">
          <a:xfrm flipV="1">
            <a:off x="2195513" y="2347913"/>
            <a:ext cx="0" cy="3743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69" name="Line 13"/>
          <p:cNvSpPr>
            <a:spLocks noChangeShapeType="1"/>
          </p:cNvSpPr>
          <p:nvPr/>
        </p:nvSpPr>
        <p:spPr bwMode="auto">
          <a:xfrm>
            <a:off x="323850" y="4219575"/>
            <a:ext cx="3781425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3" name="Text Box 87"/>
          <p:cNvSpPr txBox="1">
            <a:spLocks noChangeArrowheads="1"/>
          </p:cNvSpPr>
          <p:nvPr/>
        </p:nvSpPr>
        <p:spPr bwMode="auto">
          <a:xfrm>
            <a:off x="1838325" y="2197100"/>
            <a:ext cx="5603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3" name="Text Box 87"/>
          <p:cNvSpPr txBox="1">
            <a:spLocks noChangeArrowheads="1"/>
          </p:cNvSpPr>
          <p:nvPr/>
        </p:nvSpPr>
        <p:spPr bwMode="auto">
          <a:xfrm>
            <a:off x="3838575" y="4292600"/>
            <a:ext cx="5603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  <a:sym typeface="Symbol" pitchFamily="18" charset="2"/>
              </a:rPr>
              <a:t>х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3298825" y="277971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45073" name="Arc 17"/>
          <p:cNvSpPr>
            <a:spLocks/>
          </p:cNvSpPr>
          <p:nvPr/>
        </p:nvSpPr>
        <p:spPr bwMode="auto">
          <a:xfrm rot="-9222530" flipH="1" flipV="1">
            <a:off x="2339975" y="3860800"/>
            <a:ext cx="409575" cy="433388"/>
          </a:xfrm>
          <a:custGeom>
            <a:avLst/>
            <a:gdLst>
              <a:gd name="T0" fmla="*/ 2147483647 w 19652"/>
              <a:gd name="T1" fmla="*/ 0 h 20734"/>
              <a:gd name="T2" fmla="*/ 2147483647 w 19652"/>
              <a:gd name="T3" fmla="*/ 2147483647 h 20734"/>
              <a:gd name="T4" fmla="*/ 0 w 19652"/>
              <a:gd name="T5" fmla="*/ 2147483647 h 20734"/>
              <a:gd name="T6" fmla="*/ 0 60000 65536"/>
              <a:gd name="T7" fmla="*/ 0 60000 65536"/>
              <a:gd name="T8" fmla="*/ 0 60000 65536"/>
              <a:gd name="T9" fmla="*/ 0 w 19652"/>
              <a:gd name="T10" fmla="*/ 0 h 20734"/>
              <a:gd name="T11" fmla="*/ 19652 w 19652"/>
              <a:gd name="T12" fmla="*/ 20734 h 207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652" h="20734" fill="none" extrusionOk="0">
                <a:moveTo>
                  <a:pt x="6055" y="0"/>
                </a:moveTo>
                <a:cubicBezTo>
                  <a:pt x="12083" y="1760"/>
                  <a:pt x="17046" y="6056"/>
                  <a:pt x="19652" y="11769"/>
                </a:cubicBezTo>
              </a:path>
              <a:path w="19652" h="20734" stroke="0" extrusionOk="0">
                <a:moveTo>
                  <a:pt x="6055" y="0"/>
                </a:moveTo>
                <a:cubicBezTo>
                  <a:pt x="12083" y="1760"/>
                  <a:pt x="17046" y="6056"/>
                  <a:pt x="19652" y="11769"/>
                </a:cubicBezTo>
                <a:lnTo>
                  <a:pt x="0" y="20734"/>
                </a:lnTo>
                <a:lnTo>
                  <a:pt x="6055" y="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Text Box 88"/>
          <p:cNvSpPr txBox="1">
            <a:spLocks noChangeArrowheads="1"/>
          </p:cNvSpPr>
          <p:nvPr/>
        </p:nvSpPr>
        <p:spPr bwMode="auto">
          <a:xfrm>
            <a:off x="2627313" y="3787775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solidFill>
                  <a:srgbClr val="FF0066"/>
                </a:solidFill>
                <a:latin typeface="Arial" charset="0"/>
                <a:sym typeface="Symbol" pitchFamily="18" charset="2"/>
              </a:rPr>
              <a:t></a:t>
            </a:r>
          </a:p>
        </p:txBody>
      </p: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3659982" y="4187031"/>
            <a:ext cx="76200" cy="7778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 rot="-5400000">
            <a:off x="3228182" y="3139281"/>
            <a:ext cx="76200" cy="7778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8" name="Text Box 88"/>
          <p:cNvSpPr txBox="1">
            <a:spLocks noChangeArrowheads="1"/>
          </p:cNvSpPr>
          <p:nvPr/>
        </p:nvSpPr>
        <p:spPr bwMode="auto">
          <a:xfrm>
            <a:off x="3094038" y="4219575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К</a:t>
            </a:r>
          </a:p>
        </p:txBody>
      </p:sp>
      <p:sp>
        <p:nvSpPr>
          <p:cNvPr id="45082" name="Line 26"/>
          <p:cNvSpPr>
            <a:spLocks noChangeShapeType="1"/>
          </p:cNvSpPr>
          <p:nvPr/>
        </p:nvSpPr>
        <p:spPr bwMode="auto">
          <a:xfrm flipH="1">
            <a:off x="2189163" y="4219575"/>
            <a:ext cx="1081087" cy="0"/>
          </a:xfrm>
          <a:prstGeom prst="line">
            <a:avLst/>
          </a:prstGeom>
          <a:noFill/>
          <a:ln w="2222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5148263" y="2133600"/>
          <a:ext cx="3236912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9" name="Формула" r:id="rId4" imgW="1117115" imgH="203112" progId="Equation.3">
                  <p:embed/>
                </p:oleObj>
              </mc:Choice>
              <mc:Fallback>
                <p:oleObj name="Формула" r:id="rId4" imgW="1117115" imgH="203112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2133600"/>
                        <a:ext cx="3236912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9"/>
          <p:cNvSpPr>
            <a:spLocks noChangeArrowheads="1"/>
          </p:cNvSpPr>
          <p:nvPr/>
        </p:nvSpPr>
        <p:spPr bwMode="auto">
          <a:xfrm rot="5400000" flipH="1">
            <a:off x="1043782" y="3134519"/>
            <a:ext cx="76200" cy="7778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10" name="Line 22"/>
          <p:cNvSpPr>
            <a:spLocks noChangeShapeType="1"/>
          </p:cNvSpPr>
          <p:nvPr/>
        </p:nvSpPr>
        <p:spPr bwMode="auto">
          <a:xfrm flipH="1">
            <a:off x="2195513" y="3194050"/>
            <a:ext cx="0" cy="1042988"/>
          </a:xfrm>
          <a:prstGeom prst="line">
            <a:avLst/>
          </a:prstGeom>
          <a:noFill/>
          <a:ln w="2222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4796" name="Freeform 44"/>
          <p:cNvSpPr>
            <a:spLocks/>
          </p:cNvSpPr>
          <p:nvPr/>
        </p:nvSpPr>
        <p:spPr bwMode="auto">
          <a:xfrm>
            <a:off x="1966913" y="3933825"/>
            <a:ext cx="514350" cy="298450"/>
          </a:xfrm>
          <a:custGeom>
            <a:avLst/>
            <a:gdLst>
              <a:gd name="T0" fmla="*/ 2147483647 w 324"/>
              <a:gd name="T1" fmla="*/ 2147483647 h 188"/>
              <a:gd name="T2" fmla="*/ 2147483647 w 324"/>
              <a:gd name="T3" fmla="*/ 2147483647 h 188"/>
              <a:gd name="T4" fmla="*/ 2147483647 w 324"/>
              <a:gd name="T5" fmla="*/ 2147483647 h 188"/>
              <a:gd name="T6" fmla="*/ 2147483647 w 324"/>
              <a:gd name="T7" fmla="*/ 2147483647 h 188"/>
              <a:gd name="T8" fmla="*/ 2147483647 w 324"/>
              <a:gd name="T9" fmla="*/ 2147483647 h 188"/>
              <a:gd name="T10" fmla="*/ 0 w 324"/>
              <a:gd name="T11" fmla="*/ 2147483647 h 18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4"/>
              <a:gd name="T19" fmla="*/ 0 h 188"/>
              <a:gd name="T20" fmla="*/ 324 w 324"/>
              <a:gd name="T21" fmla="*/ 188 h 18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4" h="188">
                <a:moveTo>
                  <a:pt x="317" y="188"/>
                </a:moveTo>
                <a:cubicBezTo>
                  <a:pt x="320" y="154"/>
                  <a:pt x="324" y="121"/>
                  <a:pt x="317" y="98"/>
                </a:cubicBezTo>
                <a:cubicBezTo>
                  <a:pt x="310" y="75"/>
                  <a:pt x="295" y="67"/>
                  <a:pt x="272" y="52"/>
                </a:cubicBezTo>
                <a:cubicBezTo>
                  <a:pt x="249" y="37"/>
                  <a:pt x="211" y="14"/>
                  <a:pt x="181" y="7"/>
                </a:cubicBezTo>
                <a:cubicBezTo>
                  <a:pt x="151" y="0"/>
                  <a:pt x="121" y="0"/>
                  <a:pt x="91" y="7"/>
                </a:cubicBezTo>
                <a:cubicBezTo>
                  <a:pt x="61" y="14"/>
                  <a:pt x="30" y="33"/>
                  <a:pt x="0" y="52"/>
                </a:cubicBezTo>
              </a:path>
            </a:pathLst>
          </a:custGeom>
          <a:noFill/>
          <a:ln w="9525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Arc 17"/>
          <p:cNvSpPr>
            <a:spLocks/>
          </p:cNvSpPr>
          <p:nvPr/>
        </p:nvSpPr>
        <p:spPr bwMode="auto">
          <a:xfrm rot="9222530" flipV="1">
            <a:off x="1625600" y="3867150"/>
            <a:ext cx="409575" cy="433388"/>
          </a:xfrm>
          <a:custGeom>
            <a:avLst/>
            <a:gdLst>
              <a:gd name="T0" fmla="*/ 2147483647 w 19652"/>
              <a:gd name="T1" fmla="*/ 0 h 20734"/>
              <a:gd name="T2" fmla="*/ 2147483647 w 19652"/>
              <a:gd name="T3" fmla="*/ 2147483647 h 20734"/>
              <a:gd name="T4" fmla="*/ 0 w 19652"/>
              <a:gd name="T5" fmla="*/ 2147483647 h 20734"/>
              <a:gd name="T6" fmla="*/ 0 60000 65536"/>
              <a:gd name="T7" fmla="*/ 0 60000 65536"/>
              <a:gd name="T8" fmla="*/ 0 60000 65536"/>
              <a:gd name="T9" fmla="*/ 0 w 19652"/>
              <a:gd name="T10" fmla="*/ 0 h 20734"/>
              <a:gd name="T11" fmla="*/ 19652 w 19652"/>
              <a:gd name="T12" fmla="*/ 20734 h 207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652" h="20734" fill="none" extrusionOk="0">
                <a:moveTo>
                  <a:pt x="6055" y="0"/>
                </a:moveTo>
                <a:cubicBezTo>
                  <a:pt x="12083" y="1760"/>
                  <a:pt x="17046" y="6056"/>
                  <a:pt x="19652" y="11769"/>
                </a:cubicBezTo>
              </a:path>
              <a:path w="19652" h="20734" stroke="0" extrusionOk="0">
                <a:moveTo>
                  <a:pt x="6055" y="0"/>
                </a:moveTo>
                <a:cubicBezTo>
                  <a:pt x="12083" y="1760"/>
                  <a:pt x="17046" y="6056"/>
                  <a:pt x="19652" y="11769"/>
                </a:cubicBezTo>
                <a:lnTo>
                  <a:pt x="0" y="20734"/>
                </a:lnTo>
                <a:lnTo>
                  <a:pt x="6055" y="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Text Box 88"/>
          <p:cNvSpPr txBox="1">
            <a:spLocks noChangeArrowheads="1"/>
          </p:cNvSpPr>
          <p:nvPr/>
        </p:nvSpPr>
        <p:spPr bwMode="auto">
          <a:xfrm flipH="1">
            <a:off x="1403350" y="38608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solidFill>
                  <a:srgbClr val="FF0066"/>
                </a:solidFill>
                <a:latin typeface="Arial" charset="0"/>
                <a:sym typeface="Symbol" pitchFamily="18" charset="2"/>
              </a:rPr>
              <a:t></a:t>
            </a:r>
          </a:p>
        </p:txBody>
      </p:sp>
      <p:sp>
        <p:nvSpPr>
          <p:cNvPr id="14" name="Line 26"/>
          <p:cNvSpPr>
            <a:spLocks noChangeShapeType="1"/>
          </p:cNvSpPr>
          <p:nvPr/>
        </p:nvSpPr>
        <p:spPr bwMode="auto">
          <a:xfrm>
            <a:off x="1103313" y="4221163"/>
            <a:ext cx="1081087" cy="0"/>
          </a:xfrm>
          <a:prstGeom prst="line">
            <a:avLst/>
          </a:prstGeom>
          <a:noFill/>
          <a:ln w="2222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Text Box 88"/>
          <p:cNvSpPr txBox="1">
            <a:spLocks noChangeArrowheads="1"/>
          </p:cNvSpPr>
          <p:nvPr/>
        </p:nvSpPr>
        <p:spPr bwMode="auto">
          <a:xfrm>
            <a:off x="1895475" y="27813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S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6" name="Text Box 88"/>
          <p:cNvSpPr txBox="1">
            <a:spLocks noChangeArrowheads="1"/>
          </p:cNvSpPr>
          <p:nvPr/>
        </p:nvSpPr>
        <p:spPr bwMode="auto">
          <a:xfrm>
            <a:off x="958850" y="422116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Т</a:t>
            </a:r>
          </a:p>
        </p:txBody>
      </p:sp>
      <p:sp>
        <p:nvSpPr>
          <p:cNvPr id="17" name="Text Box 88"/>
          <p:cNvSpPr txBox="1">
            <a:spLocks noChangeArrowheads="1"/>
          </p:cNvSpPr>
          <p:nvPr/>
        </p:nvSpPr>
        <p:spPr bwMode="auto">
          <a:xfrm>
            <a:off x="669925" y="2852738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r>
              <a:rPr lang="ru-RU" altLang="ru-RU" sz="1800" b="0" baseline="-25000">
                <a:latin typeface="Arial" charset="0"/>
              </a:rPr>
              <a:t>1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8" name="Text Box 88"/>
          <p:cNvSpPr txBox="1">
            <a:spLocks noChangeArrowheads="1"/>
          </p:cNvSpPr>
          <p:nvPr/>
        </p:nvSpPr>
        <p:spPr bwMode="auto">
          <a:xfrm>
            <a:off x="2038350" y="3644900"/>
            <a:ext cx="576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solidFill>
                  <a:srgbClr val="3366FF"/>
                </a:solidFill>
                <a:latin typeface="Arial" charset="0"/>
                <a:sym typeface="Symbol" pitchFamily="18" charset="2"/>
              </a:rPr>
              <a:t></a:t>
            </a:r>
            <a:r>
              <a:rPr lang="ru-RU" altLang="ru-RU" sz="1800" b="0">
                <a:solidFill>
                  <a:srgbClr val="3366FF"/>
                </a:solidFill>
                <a:latin typeface="Arial" charset="0"/>
                <a:sym typeface="Symbol" pitchFamily="18" charset="2"/>
              </a:rPr>
              <a:t>-</a:t>
            </a:r>
            <a:r>
              <a:rPr lang="en-US" altLang="ru-RU" sz="1800" b="0">
                <a:solidFill>
                  <a:srgbClr val="3366FF"/>
                </a:solidFill>
                <a:latin typeface="Arial" charset="0"/>
                <a:sym typeface="Symbol" pitchFamily="18" charset="2"/>
              </a:rPr>
              <a:t></a:t>
            </a:r>
          </a:p>
        </p:txBody>
      </p:sp>
      <p:graphicFrame>
        <p:nvGraphicFramePr>
          <p:cNvPr id="19" name="Object 51"/>
          <p:cNvGraphicFramePr>
            <a:graphicFrameLocks noChangeAspect="1"/>
          </p:cNvGraphicFramePr>
          <p:nvPr/>
        </p:nvGraphicFramePr>
        <p:xfrm>
          <a:off x="5076825" y="2708275"/>
          <a:ext cx="3678238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0" name="Формула" r:id="rId6" imgW="1269449" imgH="203112" progId="Equation.3">
                  <p:embed/>
                </p:oleObj>
              </mc:Choice>
              <mc:Fallback>
                <p:oleObj name="Формула" r:id="rId6" imgW="1269449" imgH="203112" progId="Equation.3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2708275"/>
                        <a:ext cx="3678238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52"/>
          <p:cNvGraphicFramePr>
            <a:graphicFrameLocks noChangeAspect="1"/>
          </p:cNvGraphicFramePr>
          <p:nvPr/>
        </p:nvGraphicFramePr>
        <p:xfrm>
          <a:off x="4643438" y="3284538"/>
          <a:ext cx="4525962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1" name="Формула" r:id="rId8" imgW="1562100" imgH="203200" progId="Equation.3">
                  <p:embed/>
                </p:oleObj>
              </mc:Choice>
              <mc:Fallback>
                <p:oleObj name="Формула" r:id="rId8" imgW="1562100" imgH="203200" progId="Equation.3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3284538"/>
                        <a:ext cx="4525962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54"/>
          <p:cNvGraphicFramePr>
            <a:graphicFrameLocks noChangeAspect="1"/>
          </p:cNvGraphicFramePr>
          <p:nvPr/>
        </p:nvGraphicFramePr>
        <p:xfrm>
          <a:off x="5435600" y="3860800"/>
          <a:ext cx="2684463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2" name="Формула" r:id="rId10" imgW="926698" imgH="177723" progId="Equation.3">
                  <p:embed/>
                </p:oleObj>
              </mc:Choice>
              <mc:Fallback>
                <p:oleObj name="Формула" r:id="rId10" imgW="926698" imgH="177723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3860800"/>
                        <a:ext cx="2684463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55"/>
          <p:cNvGraphicFramePr>
            <a:graphicFrameLocks noChangeAspect="1"/>
          </p:cNvGraphicFramePr>
          <p:nvPr/>
        </p:nvGraphicFramePr>
        <p:xfrm>
          <a:off x="4500563" y="4508500"/>
          <a:ext cx="2243137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3" name="Формула" r:id="rId12" imgW="774364" imgH="203112" progId="Equation.3">
                  <p:embed/>
                </p:oleObj>
              </mc:Choice>
              <mc:Fallback>
                <p:oleObj name="Формула" r:id="rId12" imgW="774364" imgH="203112" progId="Equation.3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4508500"/>
                        <a:ext cx="2243137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56"/>
          <p:cNvGraphicFramePr>
            <a:graphicFrameLocks noChangeAspect="1"/>
          </p:cNvGraphicFramePr>
          <p:nvPr/>
        </p:nvGraphicFramePr>
        <p:xfrm>
          <a:off x="3851275" y="5084763"/>
          <a:ext cx="4927600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4" name="Формула" r:id="rId14" imgW="1701800" imgH="177800" progId="Equation.3">
                  <p:embed/>
                </p:oleObj>
              </mc:Choice>
              <mc:Fallback>
                <p:oleObj name="Формула" r:id="rId14" imgW="1701800" imgH="177800" progId="Equation.3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5084763"/>
                        <a:ext cx="4927600" cy="512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57"/>
          <p:cNvGraphicFramePr>
            <a:graphicFrameLocks noChangeAspect="1"/>
          </p:cNvGraphicFramePr>
          <p:nvPr/>
        </p:nvGraphicFramePr>
        <p:xfrm>
          <a:off x="3214688" y="5643563"/>
          <a:ext cx="4411662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5" name="Формула" r:id="rId16" imgW="1524000" imgH="203200" progId="Equation.3">
                  <p:embed/>
                </p:oleObj>
              </mc:Choice>
              <mc:Fallback>
                <p:oleObj name="Формула" r:id="rId16" imgW="1524000" imgH="203200" progId="Equation.3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4688" y="5643563"/>
                        <a:ext cx="4411662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58"/>
          <p:cNvGraphicFramePr>
            <a:graphicFrameLocks noChangeAspect="1"/>
          </p:cNvGraphicFramePr>
          <p:nvPr/>
        </p:nvGraphicFramePr>
        <p:xfrm>
          <a:off x="7572375" y="5630863"/>
          <a:ext cx="1028700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6" name="Формула" r:id="rId18" imgW="355138" imgH="177569" progId="Equation.3">
                  <p:embed/>
                </p:oleObj>
              </mc:Choice>
              <mc:Fallback>
                <p:oleObj name="Формула" r:id="rId18" imgW="355138" imgH="177569" progId="Equation.3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2375" y="5630863"/>
                        <a:ext cx="1028700" cy="512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4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81" grpId="0" animBg="1"/>
      <p:bldP spid="45059" grpId="0" animBg="1"/>
      <p:bldP spid="45078" grpId="0" animBg="1"/>
      <p:bldP spid="45080" grpId="0" animBg="1"/>
      <p:bldP spid="4" grpId="0" animBg="1"/>
      <p:bldP spid="7" grpId="0" animBg="1"/>
      <p:bldP spid="5123" grpId="0" build="p"/>
      <p:bldP spid="45063" grpId="0"/>
      <p:bldP spid="45064" grpId="0" animBg="1"/>
      <p:bldP spid="45068" grpId="0" animBg="1"/>
      <p:bldP spid="45069" grpId="0" animBg="1"/>
      <p:bldP spid="55383" grpId="0"/>
      <p:bldP spid="3" grpId="0"/>
      <p:bldP spid="55384" grpId="0" autoUpdateAnimBg="0"/>
      <p:bldP spid="45073" grpId="0" animBg="1"/>
      <p:bldP spid="5" grpId="0" autoUpdateAnimBg="0"/>
      <p:bldP spid="55305" grpId="0" animBg="1"/>
      <p:bldP spid="6" grpId="0" animBg="1"/>
      <p:bldP spid="8" grpId="0" autoUpdateAnimBg="0"/>
      <p:bldP spid="45082" grpId="0" animBg="1"/>
      <p:bldP spid="9" grpId="0" animBg="1"/>
      <p:bldP spid="10" grpId="0" animBg="1"/>
      <p:bldP spid="74796" grpId="0" animBg="1"/>
      <p:bldP spid="12" grpId="0" animBg="1"/>
      <p:bldP spid="13" grpId="0" autoUpdateAnimBg="0"/>
      <p:bldP spid="14" grpId="0" animBg="1"/>
      <p:bldP spid="15" grpId="0" autoUpdateAnimBg="0"/>
      <p:bldP spid="16" grpId="0" autoUpdateAnimBg="0"/>
      <p:bldP spid="17" grpId="0" autoUpdateAnimBg="0"/>
      <p:bldP spid="18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Формулы приведения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4392612" cy="649287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mtClean="0">
                <a:sym typeface="Symbol" pitchFamily="18" charset="2"/>
              </a:rPr>
              <a:t>Докажите тождество</a:t>
            </a:r>
          </a:p>
        </p:txBody>
      </p:sp>
      <p:sp>
        <p:nvSpPr>
          <p:cNvPr id="5837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4570413" y="1212850"/>
          <a:ext cx="3825875" cy="1246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8" name="Формула" r:id="rId4" imgW="1320227" imgH="431613" progId="Equation.3">
                  <p:embed/>
                </p:oleObj>
              </mc:Choice>
              <mc:Fallback>
                <p:oleObj name="Формула" r:id="rId4" imgW="1320227" imgH="431613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0413" y="1212850"/>
                        <a:ext cx="3825875" cy="1246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5"/>
          <p:cNvGraphicFramePr>
            <a:graphicFrameLocks noChangeAspect="1"/>
          </p:cNvGraphicFramePr>
          <p:nvPr/>
        </p:nvGraphicFramePr>
        <p:xfrm>
          <a:off x="519113" y="2349500"/>
          <a:ext cx="7208837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9" name="Формула" r:id="rId6" imgW="2489200" imgH="431800" progId="Equation.3">
                  <p:embed/>
                </p:oleObj>
              </mc:Choice>
              <mc:Fallback>
                <p:oleObj name="Формула" r:id="rId6" imgW="2489200" imgH="43180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113" y="2349500"/>
                        <a:ext cx="7208837" cy="124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6"/>
          <p:cNvGraphicFramePr>
            <a:graphicFrameLocks noChangeAspect="1"/>
          </p:cNvGraphicFramePr>
          <p:nvPr/>
        </p:nvGraphicFramePr>
        <p:xfrm>
          <a:off x="611188" y="3644900"/>
          <a:ext cx="3457575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0" name="Формула" r:id="rId8" imgW="1193282" imgH="177723" progId="Equation.3">
                  <p:embed/>
                </p:oleObj>
              </mc:Choice>
              <mc:Fallback>
                <p:oleObj name="Формула" r:id="rId8" imgW="1193282" imgH="177723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3644900"/>
                        <a:ext cx="3457575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7"/>
          <p:cNvGraphicFramePr>
            <a:graphicFrameLocks noChangeAspect="1"/>
          </p:cNvGraphicFramePr>
          <p:nvPr/>
        </p:nvGraphicFramePr>
        <p:xfrm>
          <a:off x="4067175" y="3644900"/>
          <a:ext cx="1323975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1" name="Формула" r:id="rId10" imgW="457002" imgH="177723" progId="Equation.3">
                  <p:embed/>
                </p:oleObj>
              </mc:Choice>
              <mc:Fallback>
                <p:oleObj name="Формула" r:id="rId10" imgW="457002" imgH="177723" progId="Equation.3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3644900"/>
                        <a:ext cx="1323975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84213" y="4365625"/>
            <a:ext cx="8208962" cy="2089150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indent="36353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ru-RU" altLang="ru-RU" sz="2400" b="0">
                <a:latin typeface="Times New Roman" pitchFamily="18" charset="0"/>
                <a:sym typeface="Symbol" pitchFamily="18" charset="2"/>
              </a:rPr>
              <a:t>Определить четверть, в которой находится угол.</a:t>
            </a:r>
          </a:p>
          <a:p>
            <a:pPr eaLnBrk="1" hangingPunct="1">
              <a:buFontTx/>
              <a:buAutoNum type="arabicPeriod"/>
            </a:pPr>
            <a:r>
              <a:rPr lang="ru-RU" altLang="ru-RU" sz="2400" b="0">
                <a:latin typeface="Times New Roman" pitchFamily="18" charset="0"/>
                <a:sym typeface="Symbol" pitchFamily="18" charset="2"/>
              </a:rPr>
              <a:t>Определить знак функции в этой четверти.</a:t>
            </a:r>
          </a:p>
          <a:p>
            <a:pPr eaLnBrk="1" hangingPunct="1">
              <a:buFontTx/>
              <a:buAutoNum type="arabicPeriod"/>
            </a:pPr>
            <a:r>
              <a:rPr lang="ru-RU" altLang="ru-RU" sz="2400" b="0">
                <a:latin typeface="Times New Roman" pitchFamily="18" charset="0"/>
                <a:sym typeface="Symbol" pitchFamily="18" charset="2"/>
              </a:rPr>
              <a:t>Если угол (/2 </a:t>
            </a:r>
            <a:r>
              <a:rPr lang="en-US" altLang="ru-RU" sz="2400" b="0">
                <a:latin typeface="Times New Roman" pitchFamily="18" charset="0"/>
                <a:sym typeface="Symbol" pitchFamily="18" charset="2"/>
              </a:rPr>
              <a:t>±</a:t>
            </a:r>
            <a:r>
              <a:rPr lang="ru-RU" altLang="ru-RU" sz="2400" b="0">
                <a:latin typeface="Times New Roman" pitchFamily="18" charset="0"/>
                <a:sym typeface="Symbol" pitchFamily="18" charset="2"/>
              </a:rPr>
              <a:t>) или (3/2 </a:t>
            </a:r>
            <a:r>
              <a:rPr lang="en-US" altLang="ru-RU" sz="2400" b="0">
                <a:latin typeface="Times New Roman" pitchFamily="18" charset="0"/>
                <a:sym typeface="Symbol" pitchFamily="18" charset="2"/>
              </a:rPr>
              <a:t>±</a:t>
            </a:r>
            <a:r>
              <a:rPr lang="ru-RU" altLang="ru-RU" sz="2400" b="0">
                <a:latin typeface="Times New Roman" pitchFamily="18" charset="0"/>
                <a:sym typeface="Symbol" pitchFamily="18" charset="2"/>
              </a:rPr>
              <a:t>), то синус меняется на косинус, косинус – на синус, тангенс – на котангенс, котангенс  - на тангенс, если угол ( </a:t>
            </a:r>
            <a:r>
              <a:rPr lang="en-US" altLang="ru-RU" sz="2400" b="0">
                <a:latin typeface="Times New Roman" pitchFamily="18" charset="0"/>
                <a:sym typeface="Symbol" pitchFamily="18" charset="2"/>
              </a:rPr>
              <a:t>±</a:t>
            </a:r>
            <a:r>
              <a:rPr lang="ru-RU" altLang="ru-RU" sz="2400" b="0">
                <a:latin typeface="Times New Roman" pitchFamily="18" charset="0"/>
                <a:sym typeface="Symbol" pitchFamily="18" charset="2"/>
              </a:rPr>
              <a:t>), то не меняется.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6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3"/>
          <p:cNvSpPr>
            <a:spLocks noGrp="1"/>
          </p:cNvSpPr>
          <p:nvPr>
            <p:ph type="title" idx="4294967295"/>
          </p:nvPr>
        </p:nvSpPr>
        <p:spPr>
          <a:xfrm>
            <a:off x="323850" y="549275"/>
            <a:ext cx="8229600" cy="1143000"/>
          </a:xfrm>
        </p:spPr>
        <p:txBody>
          <a:bodyPr/>
          <a:lstStyle/>
          <a:p>
            <a:r>
              <a:rPr lang="ru-RU" altLang="ru-RU" sz="4000" smtClean="0"/>
              <a:t>Формулы приведения</a:t>
            </a:r>
          </a:p>
        </p:txBody>
      </p:sp>
      <p:sp>
        <p:nvSpPr>
          <p:cNvPr id="5939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76972" name="Group 172"/>
          <p:cNvGraphicFramePr>
            <a:graphicFrameLocks noGrp="1"/>
          </p:cNvGraphicFramePr>
          <p:nvPr/>
        </p:nvGraphicFramePr>
        <p:xfrm>
          <a:off x="250825" y="1700213"/>
          <a:ext cx="8709025" cy="4392612"/>
        </p:xfrm>
        <a:graphic>
          <a:graphicData uri="http://schemas.openxmlformats.org/drawingml/2006/table">
            <a:tbl>
              <a:tblPr/>
              <a:tblGrid>
                <a:gridCol w="1081088"/>
                <a:gridCol w="979487"/>
                <a:gridCol w="1108075"/>
                <a:gridCol w="1108075"/>
                <a:gridCol w="1108075"/>
                <a:gridCol w="1108075"/>
                <a:gridCol w="1108075"/>
                <a:gridCol w="1108075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2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sin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4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cos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4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tg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4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ctg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Object 86"/>
          <p:cNvGraphicFramePr>
            <a:graphicFrameLocks noChangeAspect="1"/>
          </p:cNvGraphicFramePr>
          <p:nvPr/>
        </p:nvGraphicFramePr>
        <p:xfrm>
          <a:off x="1403350" y="1820863"/>
          <a:ext cx="792163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89" name="Формула" r:id="rId4" imgW="406048" imgH="393359" progId="Equation.3">
                  <p:embed/>
                </p:oleObj>
              </mc:Choice>
              <mc:Fallback>
                <p:oleObj name="Формула" r:id="rId4" imgW="406048" imgH="393359" progId="Equation.3">
                  <p:embed/>
                  <p:pic>
                    <p:nvPicPr>
                      <p:cNvPr id="0" name="Object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1820863"/>
                        <a:ext cx="792163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53"/>
          <p:cNvGraphicFramePr>
            <a:graphicFrameLocks noChangeAspect="1"/>
          </p:cNvGraphicFramePr>
          <p:nvPr/>
        </p:nvGraphicFramePr>
        <p:xfrm>
          <a:off x="2484438" y="1820863"/>
          <a:ext cx="792162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0" name="Формула" r:id="rId6" imgW="406048" imgH="393359" progId="Equation.3">
                  <p:embed/>
                </p:oleObj>
              </mc:Choice>
              <mc:Fallback>
                <p:oleObj name="Формула" r:id="rId6" imgW="406048" imgH="393359" progId="Equation.3">
                  <p:embed/>
                  <p:pic>
                    <p:nvPicPr>
                      <p:cNvPr id="0" name="Object 1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1820863"/>
                        <a:ext cx="792162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54"/>
          <p:cNvGraphicFramePr>
            <a:graphicFrameLocks noChangeAspect="1"/>
          </p:cNvGraphicFramePr>
          <p:nvPr/>
        </p:nvGraphicFramePr>
        <p:xfrm>
          <a:off x="3635375" y="2068513"/>
          <a:ext cx="7429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1" name="Формула" r:id="rId8" imgW="380835" imgH="139639" progId="Equation.3">
                  <p:embed/>
                </p:oleObj>
              </mc:Choice>
              <mc:Fallback>
                <p:oleObj name="Формула" r:id="rId8" imgW="380835" imgH="139639" progId="Equation.3">
                  <p:embed/>
                  <p:pic>
                    <p:nvPicPr>
                      <p:cNvPr id="0" name="Object 1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2068513"/>
                        <a:ext cx="742950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55"/>
          <p:cNvGraphicFramePr>
            <a:graphicFrameLocks noChangeAspect="1"/>
          </p:cNvGraphicFramePr>
          <p:nvPr/>
        </p:nvGraphicFramePr>
        <p:xfrm>
          <a:off x="4716463" y="2055813"/>
          <a:ext cx="74295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2" name="Формула" r:id="rId10" imgW="380835" imgH="152334" progId="Equation.3">
                  <p:embed/>
                </p:oleObj>
              </mc:Choice>
              <mc:Fallback>
                <p:oleObj name="Формула" r:id="rId10" imgW="380835" imgH="152334" progId="Equation.3">
                  <p:embed/>
                  <p:pic>
                    <p:nvPicPr>
                      <p:cNvPr id="0" name="Object 1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2055813"/>
                        <a:ext cx="742950" cy="29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6"/>
          <p:cNvGraphicFramePr>
            <a:graphicFrameLocks noChangeAspect="1"/>
          </p:cNvGraphicFramePr>
          <p:nvPr/>
        </p:nvGraphicFramePr>
        <p:xfrm>
          <a:off x="5724525" y="1820863"/>
          <a:ext cx="915988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3" name="Формула" r:id="rId12" imgW="469696" imgH="393529" progId="Equation.3">
                  <p:embed/>
                </p:oleObj>
              </mc:Choice>
              <mc:Fallback>
                <p:oleObj name="Формула" r:id="rId12" imgW="469696" imgH="393529" progId="Equation.3">
                  <p:embed/>
                  <p:pic>
                    <p:nvPicPr>
                      <p:cNvPr id="0" name="Object 1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1820863"/>
                        <a:ext cx="915988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7"/>
          <p:cNvGraphicFramePr>
            <a:graphicFrameLocks noChangeAspect="1"/>
          </p:cNvGraphicFramePr>
          <p:nvPr/>
        </p:nvGraphicFramePr>
        <p:xfrm>
          <a:off x="6804025" y="1820863"/>
          <a:ext cx="939800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4" name="Формула" r:id="rId14" imgW="482391" imgH="393529" progId="Equation.3">
                  <p:embed/>
                </p:oleObj>
              </mc:Choice>
              <mc:Fallback>
                <p:oleObj name="Формула" r:id="rId14" imgW="482391" imgH="393529" progId="Equation.3">
                  <p:embed/>
                  <p:pic>
                    <p:nvPicPr>
                      <p:cNvPr id="0" name="Object 1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025" y="1820863"/>
                        <a:ext cx="939800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73"/>
          <p:cNvGraphicFramePr>
            <a:graphicFrameLocks noChangeAspect="1"/>
          </p:cNvGraphicFramePr>
          <p:nvPr/>
        </p:nvGraphicFramePr>
        <p:xfrm>
          <a:off x="7953375" y="2030413"/>
          <a:ext cx="892175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5" name="Формула" r:id="rId16" imgW="457002" imgH="177723" progId="Equation.3">
                  <p:embed/>
                </p:oleObj>
              </mc:Choice>
              <mc:Fallback>
                <p:oleObj name="Формула" r:id="rId16" imgW="457002" imgH="177723" progId="Equation.3">
                  <p:embed/>
                  <p:pic>
                    <p:nvPicPr>
                      <p:cNvPr id="0" name="Object 1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3375" y="2030413"/>
                        <a:ext cx="892175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74"/>
          <p:cNvGraphicFramePr>
            <a:graphicFrameLocks noChangeAspect="1"/>
          </p:cNvGraphicFramePr>
          <p:nvPr/>
        </p:nvGraphicFramePr>
        <p:xfrm>
          <a:off x="1476375" y="3022600"/>
          <a:ext cx="71755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6" name="Формула" r:id="rId18" imgW="368300" imgH="139700" progId="Equation.3">
                  <p:embed/>
                </p:oleObj>
              </mc:Choice>
              <mc:Fallback>
                <p:oleObj name="Формула" r:id="rId18" imgW="368300" imgH="139700" progId="Equation.3">
                  <p:embed/>
                  <p:pic>
                    <p:nvPicPr>
                      <p:cNvPr id="0" name="Object 1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3022600"/>
                        <a:ext cx="717550" cy="271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75"/>
          <p:cNvGraphicFramePr>
            <a:graphicFrameLocks noChangeAspect="1"/>
          </p:cNvGraphicFramePr>
          <p:nvPr/>
        </p:nvGraphicFramePr>
        <p:xfrm>
          <a:off x="1489075" y="3806825"/>
          <a:ext cx="6921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7" name="Формула" r:id="rId20" imgW="355138" imgH="177569" progId="Equation.3">
                  <p:embed/>
                </p:oleObj>
              </mc:Choice>
              <mc:Fallback>
                <p:oleObj name="Формула" r:id="rId20" imgW="355138" imgH="177569" progId="Equation.3">
                  <p:embed/>
                  <p:pic>
                    <p:nvPicPr>
                      <p:cNvPr id="0" name="Object 1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9075" y="3806825"/>
                        <a:ext cx="692150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76"/>
          <p:cNvGraphicFramePr>
            <a:graphicFrameLocks noChangeAspect="1"/>
          </p:cNvGraphicFramePr>
          <p:nvPr/>
        </p:nvGraphicFramePr>
        <p:xfrm>
          <a:off x="1501775" y="4670425"/>
          <a:ext cx="66516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8" name="Формула" r:id="rId22" imgW="342603" imgH="177646" progId="Equation.3">
                  <p:embed/>
                </p:oleObj>
              </mc:Choice>
              <mc:Fallback>
                <p:oleObj name="Формула" r:id="rId22" imgW="342603" imgH="177646" progId="Equation.3">
                  <p:embed/>
                  <p:pic>
                    <p:nvPicPr>
                      <p:cNvPr id="0" name="Object 1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1775" y="4670425"/>
                        <a:ext cx="665163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77"/>
          <p:cNvGraphicFramePr>
            <a:graphicFrameLocks noChangeAspect="1"/>
          </p:cNvGraphicFramePr>
          <p:nvPr/>
        </p:nvGraphicFramePr>
        <p:xfrm>
          <a:off x="1563688" y="5534025"/>
          <a:ext cx="5429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9" name="Формула" r:id="rId24" imgW="279158" imgH="177646" progId="Equation.3">
                  <p:embed/>
                </p:oleObj>
              </mc:Choice>
              <mc:Fallback>
                <p:oleObj name="Формула" r:id="rId24" imgW="279158" imgH="177646" progId="Equation.3">
                  <p:embed/>
                  <p:pic>
                    <p:nvPicPr>
                      <p:cNvPr id="0" name="Object 1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3688" y="5534025"/>
                        <a:ext cx="54292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78"/>
          <p:cNvGraphicFramePr>
            <a:graphicFrameLocks noChangeAspect="1"/>
          </p:cNvGraphicFramePr>
          <p:nvPr/>
        </p:nvGraphicFramePr>
        <p:xfrm>
          <a:off x="2492375" y="3022600"/>
          <a:ext cx="71755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0" name="Формула" r:id="rId26" imgW="368300" imgH="139700" progId="Equation.3">
                  <p:embed/>
                </p:oleObj>
              </mc:Choice>
              <mc:Fallback>
                <p:oleObj name="Формула" r:id="rId26" imgW="368300" imgH="139700" progId="Equation.3">
                  <p:embed/>
                  <p:pic>
                    <p:nvPicPr>
                      <p:cNvPr id="0" name="Object 1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75" y="3022600"/>
                        <a:ext cx="717550" cy="271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79"/>
          <p:cNvGraphicFramePr>
            <a:graphicFrameLocks noChangeAspect="1"/>
          </p:cNvGraphicFramePr>
          <p:nvPr/>
        </p:nvGraphicFramePr>
        <p:xfrm>
          <a:off x="2406650" y="3806825"/>
          <a:ext cx="8905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1" name="Формула" r:id="rId27" imgW="457002" imgH="177723" progId="Equation.3">
                  <p:embed/>
                </p:oleObj>
              </mc:Choice>
              <mc:Fallback>
                <p:oleObj name="Формула" r:id="rId27" imgW="457002" imgH="177723" progId="Equation.3">
                  <p:embed/>
                  <p:pic>
                    <p:nvPicPr>
                      <p:cNvPr id="0" name="Object 1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6650" y="3806825"/>
                        <a:ext cx="890588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80"/>
          <p:cNvGraphicFramePr>
            <a:graphicFrameLocks noChangeAspect="1"/>
          </p:cNvGraphicFramePr>
          <p:nvPr/>
        </p:nvGraphicFramePr>
        <p:xfrm>
          <a:off x="2406650" y="4672013"/>
          <a:ext cx="88741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2" name="Формула" r:id="rId29" imgW="457002" imgH="177723" progId="Equation.3">
                  <p:embed/>
                </p:oleObj>
              </mc:Choice>
              <mc:Fallback>
                <p:oleObj name="Формула" r:id="rId29" imgW="457002" imgH="177723" progId="Equation.3">
                  <p:embed/>
                  <p:pic>
                    <p:nvPicPr>
                      <p:cNvPr id="0" name="Object 1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6650" y="4672013"/>
                        <a:ext cx="887413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81"/>
          <p:cNvGraphicFramePr>
            <a:graphicFrameLocks noChangeAspect="1"/>
          </p:cNvGraphicFramePr>
          <p:nvPr/>
        </p:nvGraphicFramePr>
        <p:xfrm>
          <a:off x="2479675" y="5534025"/>
          <a:ext cx="74136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3" name="Формула" r:id="rId31" imgW="380670" imgH="177646" progId="Equation.3">
                  <p:embed/>
                </p:oleObj>
              </mc:Choice>
              <mc:Fallback>
                <p:oleObj name="Формула" r:id="rId31" imgW="380670" imgH="177646" progId="Equation.3">
                  <p:embed/>
                  <p:pic>
                    <p:nvPicPr>
                      <p:cNvPr id="0" name="Object 1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9675" y="5534025"/>
                        <a:ext cx="741363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82"/>
          <p:cNvGraphicFramePr>
            <a:graphicFrameLocks noChangeAspect="1"/>
          </p:cNvGraphicFramePr>
          <p:nvPr/>
        </p:nvGraphicFramePr>
        <p:xfrm>
          <a:off x="3621088" y="2986088"/>
          <a:ext cx="6921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4" name="Формула" r:id="rId33" imgW="355138" imgH="177569" progId="Equation.3">
                  <p:embed/>
                </p:oleObj>
              </mc:Choice>
              <mc:Fallback>
                <p:oleObj name="Формула" r:id="rId33" imgW="355138" imgH="177569" progId="Equation.3">
                  <p:embed/>
                  <p:pic>
                    <p:nvPicPr>
                      <p:cNvPr id="0" name="Object 1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1088" y="2986088"/>
                        <a:ext cx="692150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83"/>
          <p:cNvGraphicFramePr>
            <a:graphicFrameLocks noChangeAspect="1"/>
          </p:cNvGraphicFramePr>
          <p:nvPr/>
        </p:nvGraphicFramePr>
        <p:xfrm>
          <a:off x="3498850" y="3844925"/>
          <a:ext cx="9398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5" name="Формула" r:id="rId35" imgW="482391" imgH="139639" progId="Equation.3">
                  <p:embed/>
                </p:oleObj>
              </mc:Choice>
              <mc:Fallback>
                <p:oleObj name="Формула" r:id="rId35" imgW="482391" imgH="139639" progId="Equation.3">
                  <p:embed/>
                  <p:pic>
                    <p:nvPicPr>
                      <p:cNvPr id="0" name="Object 1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8850" y="3844925"/>
                        <a:ext cx="939800" cy="271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4"/>
          <p:cNvGraphicFramePr>
            <a:graphicFrameLocks noChangeAspect="1"/>
          </p:cNvGraphicFramePr>
          <p:nvPr/>
        </p:nvGraphicFramePr>
        <p:xfrm>
          <a:off x="3598863" y="4672013"/>
          <a:ext cx="7397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6" name="Формула" r:id="rId37" imgW="380670" imgH="177646" progId="Equation.3">
                  <p:embed/>
                </p:oleObj>
              </mc:Choice>
              <mc:Fallback>
                <p:oleObj name="Формула" r:id="rId37" imgW="380670" imgH="177646" progId="Equation.3">
                  <p:embed/>
                  <p:pic>
                    <p:nvPicPr>
                      <p:cNvPr id="0" name="Object 1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8863" y="4672013"/>
                        <a:ext cx="73977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85"/>
          <p:cNvGraphicFramePr>
            <a:graphicFrameLocks noChangeAspect="1"/>
          </p:cNvGraphicFramePr>
          <p:nvPr/>
        </p:nvGraphicFramePr>
        <p:xfrm>
          <a:off x="3524250" y="5534025"/>
          <a:ext cx="8890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7" name="Формула" r:id="rId39" imgW="457002" imgH="177723" progId="Equation.3">
                  <p:embed/>
                </p:oleObj>
              </mc:Choice>
              <mc:Fallback>
                <p:oleObj name="Формула" r:id="rId39" imgW="457002" imgH="177723" progId="Equation.3">
                  <p:embed/>
                  <p:pic>
                    <p:nvPicPr>
                      <p:cNvPr id="0" name="Object 1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4250" y="5534025"/>
                        <a:ext cx="889000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86"/>
          <p:cNvGraphicFramePr>
            <a:graphicFrameLocks noChangeAspect="1"/>
          </p:cNvGraphicFramePr>
          <p:nvPr/>
        </p:nvGraphicFramePr>
        <p:xfrm>
          <a:off x="4591050" y="2986088"/>
          <a:ext cx="8890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8" name="Формула" r:id="rId41" imgW="457002" imgH="177723" progId="Equation.3">
                  <p:embed/>
                </p:oleObj>
              </mc:Choice>
              <mc:Fallback>
                <p:oleObj name="Формула" r:id="rId41" imgW="457002" imgH="177723" progId="Equation.3">
                  <p:embed/>
                  <p:pic>
                    <p:nvPicPr>
                      <p:cNvPr id="0" name="Object 1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1050" y="2986088"/>
                        <a:ext cx="889000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187"/>
          <p:cNvGraphicFramePr>
            <a:graphicFrameLocks noChangeAspect="1"/>
          </p:cNvGraphicFramePr>
          <p:nvPr/>
        </p:nvGraphicFramePr>
        <p:xfrm>
          <a:off x="4567238" y="3844925"/>
          <a:ext cx="9398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9" name="Формула" r:id="rId43" imgW="482391" imgH="139639" progId="Equation.3">
                  <p:embed/>
                </p:oleObj>
              </mc:Choice>
              <mc:Fallback>
                <p:oleObj name="Формула" r:id="rId43" imgW="482391" imgH="139639" progId="Equation.3">
                  <p:embed/>
                  <p:pic>
                    <p:nvPicPr>
                      <p:cNvPr id="0" name="Object 1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7238" y="3844925"/>
                        <a:ext cx="939800" cy="271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88"/>
          <p:cNvGraphicFramePr>
            <a:graphicFrameLocks noChangeAspect="1"/>
          </p:cNvGraphicFramePr>
          <p:nvPr/>
        </p:nvGraphicFramePr>
        <p:xfrm>
          <a:off x="4765675" y="4672013"/>
          <a:ext cx="5429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10" name="Формула" r:id="rId44" imgW="279158" imgH="177646" progId="Equation.3">
                  <p:embed/>
                </p:oleObj>
              </mc:Choice>
              <mc:Fallback>
                <p:oleObj name="Формула" r:id="rId44" imgW="279158" imgH="177646" progId="Equation.3">
                  <p:embed/>
                  <p:pic>
                    <p:nvPicPr>
                      <p:cNvPr id="0" name="Object 1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5675" y="4672013"/>
                        <a:ext cx="54292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89"/>
          <p:cNvGraphicFramePr>
            <a:graphicFrameLocks noChangeAspect="1"/>
          </p:cNvGraphicFramePr>
          <p:nvPr/>
        </p:nvGraphicFramePr>
        <p:xfrm>
          <a:off x="4703763" y="5535613"/>
          <a:ext cx="6667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11" name="Формула" r:id="rId46" imgW="342603" imgH="177646" progId="Equation.3">
                  <p:embed/>
                </p:oleObj>
              </mc:Choice>
              <mc:Fallback>
                <p:oleObj name="Формула" r:id="rId46" imgW="342603" imgH="177646" progId="Equation.3">
                  <p:embed/>
                  <p:pic>
                    <p:nvPicPr>
                      <p:cNvPr id="0" name="Object 1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3763" y="5535613"/>
                        <a:ext cx="666750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90"/>
          <p:cNvGraphicFramePr>
            <a:graphicFrameLocks noChangeAspect="1"/>
          </p:cNvGraphicFramePr>
          <p:nvPr/>
        </p:nvGraphicFramePr>
        <p:xfrm>
          <a:off x="5710238" y="3022600"/>
          <a:ext cx="9398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12" name="Формула" r:id="rId48" imgW="482391" imgH="139639" progId="Equation.3">
                  <p:embed/>
                </p:oleObj>
              </mc:Choice>
              <mc:Fallback>
                <p:oleObj name="Формула" r:id="rId48" imgW="482391" imgH="139639" progId="Equation.3">
                  <p:embed/>
                  <p:pic>
                    <p:nvPicPr>
                      <p:cNvPr id="0" name="Object 1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0238" y="3022600"/>
                        <a:ext cx="939800" cy="271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91"/>
          <p:cNvGraphicFramePr>
            <a:graphicFrameLocks noChangeAspect="1"/>
          </p:cNvGraphicFramePr>
          <p:nvPr/>
        </p:nvGraphicFramePr>
        <p:xfrm>
          <a:off x="5735638" y="3806825"/>
          <a:ext cx="8905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13" name="Формула" r:id="rId50" imgW="457002" imgH="177723" progId="Equation.3">
                  <p:embed/>
                </p:oleObj>
              </mc:Choice>
              <mc:Fallback>
                <p:oleObj name="Формула" r:id="rId50" imgW="457002" imgH="177723" progId="Equation.3">
                  <p:embed/>
                  <p:pic>
                    <p:nvPicPr>
                      <p:cNvPr id="0" name="Object 1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5638" y="3806825"/>
                        <a:ext cx="890587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92"/>
          <p:cNvGraphicFramePr>
            <a:graphicFrameLocks noChangeAspect="1"/>
          </p:cNvGraphicFramePr>
          <p:nvPr/>
        </p:nvGraphicFramePr>
        <p:xfrm>
          <a:off x="5848350" y="4672013"/>
          <a:ext cx="66516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14" name="Формула" r:id="rId52" imgW="342603" imgH="177646" progId="Equation.3">
                  <p:embed/>
                </p:oleObj>
              </mc:Choice>
              <mc:Fallback>
                <p:oleObj name="Формула" r:id="rId52" imgW="342603" imgH="177646" progId="Equation.3">
                  <p:embed/>
                  <p:pic>
                    <p:nvPicPr>
                      <p:cNvPr id="0" name="Object 1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8350" y="4672013"/>
                        <a:ext cx="665163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193"/>
          <p:cNvGraphicFramePr>
            <a:graphicFrameLocks noChangeAspect="1"/>
          </p:cNvGraphicFramePr>
          <p:nvPr/>
        </p:nvGraphicFramePr>
        <p:xfrm>
          <a:off x="5908675" y="5534025"/>
          <a:ext cx="5429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15" name="Формула" r:id="rId54" imgW="279158" imgH="177646" progId="Equation.3">
                  <p:embed/>
                </p:oleObj>
              </mc:Choice>
              <mc:Fallback>
                <p:oleObj name="Формула" r:id="rId54" imgW="279158" imgH="177646" progId="Equation.3">
                  <p:embed/>
                  <p:pic>
                    <p:nvPicPr>
                      <p:cNvPr id="0" name="Object 1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8675" y="5534025"/>
                        <a:ext cx="54292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194"/>
          <p:cNvGraphicFramePr>
            <a:graphicFrameLocks noChangeAspect="1"/>
          </p:cNvGraphicFramePr>
          <p:nvPr/>
        </p:nvGraphicFramePr>
        <p:xfrm>
          <a:off x="6778625" y="3022600"/>
          <a:ext cx="9398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16" name="Формула" r:id="rId56" imgW="482391" imgH="139639" progId="Equation.3">
                  <p:embed/>
                </p:oleObj>
              </mc:Choice>
              <mc:Fallback>
                <p:oleObj name="Формула" r:id="rId56" imgW="482391" imgH="139639" progId="Equation.3">
                  <p:embed/>
                  <p:pic>
                    <p:nvPicPr>
                      <p:cNvPr id="0" name="Object 1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8625" y="3022600"/>
                        <a:ext cx="939800" cy="271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195"/>
          <p:cNvGraphicFramePr>
            <a:graphicFrameLocks noChangeAspect="1"/>
          </p:cNvGraphicFramePr>
          <p:nvPr/>
        </p:nvGraphicFramePr>
        <p:xfrm>
          <a:off x="6902450" y="3806825"/>
          <a:ext cx="69373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17" name="Формула" r:id="rId58" imgW="355138" imgH="177569" progId="Equation.3">
                  <p:embed/>
                </p:oleObj>
              </mc:Choice>
              <mc:Fallback>
                <p:oleObj name="Формула" r:id="rId58" imgW="355138" imgH="177569" progId="Equation.3">
                  <p:embed/>
                  <p:pic>
                    <p:nvPicPr>
                      <p:cNvPr id="0" name="Object 1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2450" y="3806825"/>
                        <a:ext cx="693738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196"/>
          <p:cNvGraphicFramePr>
            <a:graphicFrameLocks noChangeAspect="1"/>
          </p:cNvGraphicFramePr>
          <p:nvPr/>
        </p:nvGraphicFramePr>
        <p:xfrm>
          <a:off x="6805613" y="4672013"/>
          <a:ext cx="8874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18" name="Формула" r:id="rId60" imgW="457002" imgH="177723" progId="Equation.3">
                  <p:embed/>
                </p:oleObj>
              </mc:Choice>
              <mc:Fallback>
                <p:oleObj name="Формула" r:id="rId60" imgW="457002" imgH="177723" progId="Equation.3">
                  <p:embed/>
                  <p:pic>
                    <p:nvPicPr>
                      <p:cNvPr id="0" name="Object 1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5613" y="4672013"/>
                        <a:ext cx="887412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88" name="Object 197"/>
          <p:cNvGraphicFramePr>
            <a:graphicFrameLocks noChangeAspect="1"/>
          </p:cNvGraphicFramePr>
          <p:nvPr/>
        </p:nvGraphicFramePr>
        <p:xfrm>
          <a:off x="6878638" y="5534025"/>
          <a:ext cx="7397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19" name="Формула" r:id="rId62" imgW="380670" imgH="177646" progId="Equation.3">
                  <p:embed/>
                </p:oleObj>
              </mc:Choice>
              <mc:Fallback>
                <p:oleObj name="Формула" r:id="rId62" imgW="380670" imgH="177646" progId="Equation.3">
                  <p:embed/>
                  <p:pic>
                    <p:nvPicPr>
                      <p:cNvPr id="0" name="Object 1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8638" y="5534025"/>
                        <a:ext cx="73977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89" name="Object 198"/>
          <p:cNvGraphicFramePr>
            <a:graphicFrameLocks noChangeAspect="1"/>
          </p:cNvGraphicFramePr>
          <p:nvPr/>
        </p:nvGraphicFramePr>
        <p:xfrm>
          <a:off x="7923213" y="2986088"/>
          <a:ext cx="8890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20" name="Формула" r:id="rId64" imgW="457002" imgH="177723" progId="Equation.3">
                  <p:embed/>
                </p:oleObj>
              </mc:Choice>
              <mc:Fallback>
                <p:oleObj name="Формула" r:id="rId64" imgW="457002" imgH="177723" progId="Equation.3">
                  <p:embed/>
                  <p:pic>
                    <p:nvPicPr>
                      <p:cNvPr id="0" name="Object 1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3213" y="2986088"/>
                        <a:ext cx="889000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90" name="Object 199"/>
          <p:cNvGraphicFramePr>
            <a:graphicFrameLocks noChangeAspect="1"/>
          </p:cNvGraphicFramePr>
          <p:nvPr/>
        </p:nvGraphicFramePr>
        <p:xfrm>
          <a:off x="8008938" y="3844925"/>
          <a:ext cx="715962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21" name="Формула" r:id="rId66" imgW="368300" imgH="139700" progId="Equation.3">
                  <p:embed/>
                </p:oleObj>
              </mc:Choice>
              <mc:Fallback>
                <p:oleObj name="Формула" r:id="rId66" imgW="368300" imgH="139700" progId="Equation.3">
                  <p:embed/>
                  <p:pic>
                    <p:nvPicPr>
                      <p:cNvPr id="0" name="Object 1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8938" y="3844925"/>
                        <a:ext cx="715962" cy="271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91" name="Object 200"/>
          <p:cNvGraphicFramePr>
            <a:graphicFrameLocks noChangeAspect="1"/>
          </p:cNvGraphicFramePr>
          <p:nvPr/>
        </p:nvGraphicFramePr>
        <p:xfrm>
          <a:off x="7996238" y="4672013"/>
          <a:ext cx="7397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22" name="Формула" r:id="rId68" imgW="380670" imgH="177646" progId="Equation.3">
                  <p:embed/>
                </p:oleObj>
              </mc:Choice>
              <mc:Fallback>
                <p:oleObj name="Формула" r:id="rId68" imgW="380670" imgH="177646" progId="Equation.3">
                  <p:embed/>
                  <p:pic>
                    <p:nvPicPr>
                      <p:cNvPr id="0" name="Object 2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96238" y="4672013"/>
                        <a:ext cx="73977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92" name="Object 201"/>
          <p:cNvGraphicFramePr>
            <a:graphicFrameLocks noChangeAspect="1"/>
          </p:cNvGraphicFramePr>
          <p:nvPr/>
        </p:nvGraphicFramePr>
        <p:xfrm>
          <a:off x="7921625" y="5534025"/>
          <a:ext cx="8890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23" name="Формула" r:id="rId69" imgW="457002" imgH="177723" progId="Equation.3">
                  <p:embed/>
                </p:oleObj>
              </mc:Choice>
              <mc:Fallback>
                <p:oleObj name="Формула" r:id="rId69" imgW="457002" imgH="177723" progId="Equation.3">
                  <p:embed/>
                  <p:pic>
                    <p:nvPicPr>
                      <p:cNvPr id="0" name="Object 2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1625" y="5534025"/>
                        <a:ext cx="889000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755650" y="6149975"/>
            <a:ext cx="28797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000099"/>
                </a:solidFill>
                <a:latin typeface="Bookman Old Style" pitchFamily="18" charset="0"/>
              </a:rPr>
              <a:t>№525-528(неч)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3708400" y="6165850"/>
            <a:ext cx="4321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ДЗ: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§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31,</a:t>
            </a:r>
            <a:r>
              <a:rPr lang="ru-RU" altLang="ru-RU" sz="2800" b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№525-528(чет)</a:t>
            </a:r>
            <a:endParaRPr lang="en-US" altLang="ru-RU" sz="2800" b="0">
              <a:solidFill>
                <a:srgbClr val="FF0066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2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5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5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5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02" grpId="0"/>
      <p:bldP spid="5305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Сумма и разность синусов. </a:t>
            </a:r>
            <a:br>
              <a:rPr lang="ru-RU" altLang="ru-RU" sz="4000" smtClean="0"/>
            </a:br>
            <a:r>
              <a:rPr lang="ru-RU" altLang="ru-RU" sz="4000" smtClean="0"/>
              <a:t>Сумма и разность косинусов.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60419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250825" y="2060575"/>
          <a:ext cx="4033838" cy="1004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6" name="Формула" r:id="rId4" imgW="1625600" imgH="431800" progId="Equation.3">
                  <p:embed/>
                </p:oleObj>
              </mc:Choice>
              <mc:Fallback>
                <p:oleObj name="Формула" r:id="rId4" imgW="1625600" imgH="4318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060575"/>
                        <a:ext cx="4033838" cy="1004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457200" y="1600200"/>
            <a:ext cx="82184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altLang="ru-RU" b="0">
                <a:latin typeface="Times New Roman" pitchFamily="18" charset="0"/>
              </a:rPr>
              <a:t>Упростить выражение</a:t>
            </a:r>
          </a:p>
        </p:txBody>
      </p:sp>
      <p:graphicFrame>
        <p:nvGraphicFramePr>
          <p:cNvPr id="2" name="Object 11"/>
          <p:cNvGraphicFramePr>
            <a:graphicFrameLocks noChangeAspect="1"/>
          </p:cNvGraphicFramePr>
          <p:nvPr/>
        </p:nvGraphicFramePr>
        <p:xfrm>
          <a:off x="4284663" y="2060575"/>
          <a:ext cx="4643437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7" name="Формула" r:id="rId6" imgW="1815312" imgH="393529" progId="Equation.3">
                  <p:embed/>
                </p:oleObj>
              </mc:Choice>
              <mc:Fallback>
                <p:oleObj name="Формула" r:id="rId6" imgW="1815312" imgH="393529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2060575"/>
                        <a:ext cx="4643437" cy="944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3"/>
          <p:cNvGraphicFramePr>
            <a:graphicFrameLocks noChangeAspect="1"/>
          </p:cNvGraphicFramePr>
          <p:nvPr/>
        </p:nvGraphicFramePr>
        <p:xfrm>
          <a:off x="179388" y="3213100"/>
          <a:ext cx="4643437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8" name="Формула" r:id="rId8" imgW="1815312" imgH="393529" progId="Equation.3">
                  <p:embed/>
                </p:oleObj>
              </mc:Choice>
              <mc:Fallback>
                <p:oleObj name="Формула" r:id="rId8" imgW="1815312" imgH="393529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3213100"/>
                        <a:ext cx="4643437" cy="944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4"/>
          <p:cNvGraphicFramePr>
            <a:graphicFrameLocks noChangeAspect="1"/>
          </p:cNvGraphicFramePr>
          <p:nvPr/>
        </p:nvGraphicFramePr>
        <p:xfrm>
          <a:off x="4843463" y="3213100"/>
          <a:ext cx="2176462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9" name="Формула" r:id="rId10" imgW="850531" imgH="393529" progId="Equation.3">
                  <p:embed/>
                </p:oleObj>
              </mc:Choice>
              <mc:Fallback>
                <p:oleObj name="Формула" r:id="rId10" imgW="850531" imgH="393529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3463" y="3213100"/>
                        <a:ext cx="2176462" cy="944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6"/>
          <p:cNvGraphicFramePr>
            <a:graphicFrameLocks noChangeAspect="1"/>
          </p:cNvGraphicFramePr>
          <p:nvPr/>
        </p:nvGraphicFramePr>
        <p:xfrm>
          <a:off x="971550" y="4365625"/>
          <a:ext cx="7573963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0" name="Формула" r:id="rId12" imgW="2222500" imgH="393700" progId="Equation.3">
                  <p:embed/>
                </p:oleObj>
              </mc:Choice>
              <mc:Fallback>
                <p:oleObj name="Формула" r:id="rId12" imgW="2222500" imgH="39370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4365625"/>
                        <a:ext cx="7573963" cy="1052513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Сумма и разность синусов. </a:t>
            </a:r>
            <a:br>
              <a:rPr lang="ru-RU" altLang="ru-RU" sz="4000" smtClean="0"/>
            </a:br>
            <a:r>
              <a:rPr lang="ru-RU" altLang="ru-RU" sz="4000" smtClean="0"/>
              <a:t>Сумма и разность косинусов.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6144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4" name="Object 46"/>
          <p:cNvGraphicFramePr>
            <a:graphicFrameLocks noChangeAspect="1"/>
          </p:cNvGraphicFramePr>
          <p:nvPr/>
        </p:nvGraphicFramePr>
        <p:xfrm>
          <a:off x="900113" y="1844675"/>
          <a:ext cx="7573962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8" name="Формула" r:id="rId4" imgW="2222500" imgH="393700" progId="Equation.3">
                  <p:embed/>
                </p:oleObj>
              </mc:Choice>
              <mc:Fallback>
                <p:oleObj name="Формула" r:id="rId4" imgW="2222500" imgH="39370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1844675"/>
                        <a:ext cx="7573962" cy="1052513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900113" y="2924175"/>
          <a:ext cx="7573962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9" name="Формула" r:id="rId6" imgW="2222500" imgH="393700" progId="Equation.3">
                  <p:embed/>
                </p:oleObj>
              </mc:Choice>
              <mc:Fallback>
                <p:oleObj name="Формула" r:id="rId6" imgW="2222500" imgH="3937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2924175"/>
                        <a:ext cx="7573962" cy="1052513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1"/>
          <p:cNvGraphicFramePr>
            <a:graphicFrameLocks noChangeAspect="1"/>
          </p:cNvGraphicFramePr>
          <p:nvPr/>
        </p:nvGraphicFramePr>
        <p:xfrm>
          <a:off x="900113" y="4005263"/>
          <a:ext cx="7559675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0" name="Формула" r:id="rId8" imgW="2286000" imgH="393700" progId="Equation.3">
                  <p:embed/>
                </p:oleObj>
              </mc:Choice>
              <mc:Fallback>
                <p:oleObj name="Формула" r:id="rId8" imgW="2286000" imgH="3937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4005263"/>
                        <a:ext cx="7559675" cy="1052512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2"/>
          <p:cNvGraphicFramePr>
            <a:graphicFrameLocks noChangeAspect="1"/>
          </p:cNvGraphicFramePr>
          <p:nvPr/>
        </p:nvGraphicFramePr>
        <p:xfrm>
          <a:off x="892175" y="5084763"/>
          <a:ext cx="7572375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1" name="Формула" r:id="rId10" imgW="2324100" imgH="393700" progId="Equation.3">
                  <p:embed/>
                </p:oleObj>
              </mc:Choice>
              <mc:Fallback>
                <p:oleObj name="Формула" r:id="rId10" imgW="2324100" imgH="3937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2175" y="5084763"/>
                        <a:ext cx="7572375" cy="1052512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altLang="ru-RU" smtClean="0"/>
              <a:t>Радианная мера угла</a:t>
            </a:r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539750" y="2205038"/>
          <a:ext cx="7177088" cy="1236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Формула" r:id="rId3" imgW="2654300" imgH="457200" progId="Equation.3">
                  <p:embed/>
                </p:oleObj>
              </mc:Choice>
              <mc:Fallback>
                <p:oleObj name="Формула" r:id="rId3" imgW="2654300" imgH="457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205038"/>
                        <a:ext cx="7177088" cy="1236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82" name="Rectangle 66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507413" cy="676275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2800" smtClean="0"/>
              <a:t>Длина дуги окружности</a:t>
            </a:r>
          </a:p>
        </p:txBody>
      </p:sp>
      <p:sp>
        <p:nvSpPr>
          <p:cNvPr id="60483" name="Rectangle 67"/>
          <p:cNvSpPr>
            <a:spLocks noChangeArrowheads="1"/>
          </p:cNvSpPr>
          <p:nvPr/>
        </p:nvSpPr>
        <p:spPr bwMode="auto">
          <a:xfrm>
            <a:off x="395288" y="3429000"/>
            <a:ext cx="85074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>
              <a:buFontTx/>
              <a:buNone/>
            </a:pPr>
            <a:r>
              <a:rPr lang="ru-RU" altLang="ru-RU" sz="2800" b="0"/>
              <a:t>Площадь кругового сектора</a:t>
            </a:r>
          </a:p>
        </p:txBody>
      </p:sp>
      <p:graphicFrame>
        <p:nvGraphicFramePr>
          <p:cNvPr id="2" name="Object 68"/>
          <p:cNvGraphicFramePr>
            <a:graphicFrameLocks noChangeAspect="1"/>
          </p:cNvGraphicFramePr>
          <p:nvPr/>
        </p:nvGraphicFramePr>
        <p:xfrm>
          <a:off x="611188" y="4149725"/>
          <a:ext cx="2163762" cy="113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Формула" r:id="rId5" imgW="800100" imgH="419100" progId="Equation.3">
                  <p:embed/>
                </p:oleObj>
              </mc:Choice>
              <mc:Fallback>
                <p:oleObj name="Формула" r:id="rId5" imgW="800100" imgH="419100" progId="Equation.3">
                  <p:embed/>
                  <p:pic>
                    <p:nvPicPr>
                      <p:cNvPr id="0" name="Object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4149725"/>
                        <a:ext cx="2163762" cy="1135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82" grpId="0" build="p"/>
      <p:bldP spid="6048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Сумма и разность синусов. </a:t>
            </a:r>
            <a:br>
              <a:rPr lang="ru-RU" altLang="ru-RU" sz="4000" smtClean="0"/>
            </a:br>
            <a:r>
              <a:rPr lang="ru-RU" altLang="ru-RU" sz="4000" smtClean="0"/>
              <a:t>Сумма и разность косинусов.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62467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2700338" y="1628775"/>
          <a:ext cx="25209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6" name="Формула" r:id="rId4" imgW="1016000" imgH="203200" progId="Equation.3">
                  <p:embed/>
                </p:oleObj>
              </mc:Choice>
              <mc:Fallback>
                <p:oleObj name="Формула" r:id="rId4" imgW="1016000" imgH="2032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1628775"/>
                        <a:ext cx="2520950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69" name="Rectangle 10"/>
          <p:cNvSpPr>
            <a:spLocks noChangeArrowheads="1"/>
          </p:cNvSpPr>
          <p:nvPr/>
        </p:nvSpPr>
        <p:spPr bwMode="auto">
          <a:xfrm>
            <a:off x="468313" y="1628775"/>
            <a:ext cx="821848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altLang="ru-RU" b="0">
                <a:latin typeface="Times New Roman" pitchFamily="18" charset="0"/>
              </a:rPr>
              <a:t>Вычислить</a:t>
            </a:r>
          </a:p>
        </p:txBody>
      </p:sp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323850" y="2349500"/>
          <a:ext cx="28670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7" name="Формула" r:id="rId6" imgW="1155700" imgH="203200" progId="Equation.3">
                  <p:embed/>
                </p:oleObj>
              </mc:Choice>
              <mc:Fallback>
                <p:oleObj name="Формула" r:id="rId6" imgW="1155700" imgH="203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2349500"/>
                        <a:ext cx="2867025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1"/>
          <p:cNvGraphicFramePr>
            <a:graphicFrameLocks noChangeAspect="1"/>
          </p:cNvGraphicFramePr>
          <p:nvPr/>
        </p:nvGraphicFramePr>
        <p:xfrm>
          <a:off x="3148013" y="2349500"/>
          <a:ext cx="27717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8" name="Формула" r:id="rId8" imgW="1117115" imgH="203112" progId="Equation.3">
                  <p:embed/>
                </p:oleObj>
              </mc:Choice>
              <mc:Fallback>
                <p:oleObj name="Формула" r:id="rId8" imgW="1117115" imgH="203112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8013" y="2349500"/>
                        <a:ext cx="2771775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4"/>
          <p:cNvGraphicFramePr>
            <a:graphicFrameLocks noChangeAspect="1"/>
          </p:cNvGraphicFramePr>
          <p:nvPr/>
        </p:nvGraphicFramePr>
        <p:xfrm>
          <a:off x="211138" y="2924175"/>
          <a:ext cx="4881562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9" name="Формула" r:id="rId10" imgW="1968500" imgH="419100" progId="Equation.3">
                  <p:embed/>
                </p:oleObj>
              </mc:Choice>
              <mc:Fallback>
                <p:oleObj name="Формула" r:id="rId10" imgW="1968500" imgH="4191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138" y="2924175"/>
                        <a:ext cx="4881562" cy="974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/>
          <p:cNvGraphicFramePr>
            <a:graphicFrameLocks noChangeAspect="1"/>
          </p:cNvGraphicFramePr>
          <p:nvPr/>
        </p:nvGraphicFramePr>
        <p:xfrm>
          <a:off x="5148263" y="3141663"/>
          <a:ext cx="28035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0" name="Формула" r:id="rId12" imgW="1129810" imgH="203112" progId="Equation.3">
                  <p:embed/>
                </p:oleObj>
              </mc:Choice>
              <mc:Fallback>
                <p:oleObj name="Формула" r:id="rId12" imgW="1129810" imgH="203112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3141663"/>
                        <a:ext cx="2803525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6"/>
          <p:cNvGraphicFramePr>
            <a:graphicFrameLocks noChangeAspect="1"/>
          </p:cNvGraphicFramePr>
          <p:nvPr/>
        </p:nvGraphicFramePr>
        <p:xfrm>
          <a:off x="485775" y="3790950"/>
          <a:ext cx="2332038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1" name="Формула" r:id="rId14" imgW="939392" imgH="431613" progId="Equation.3">
                  <p:embed/>
                </p:oleObj>
              </mc:Choice>
              <mc:Fallback>
                <p:oleObj name="Формула" r:id="rId14" imgW="939392" imgH="431613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" y="3790950"/>
                        <a:ext cx="2332038" cy="100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7"/>
          <p:cNvGraphicFramePr>
            <a:graphicFrameLocks noChangeAspect="1"/>
          </p:cNvGraphicFramePr>
          <p:nvPr/>
        </p:nvGraphicFramePr>
        <p:xfrm>
          <a:off x="2771775" y="3789363"/>
          <a:ext cx="661988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2" name="Формула" r:id="rId16" imgW="266469" imgH="431425" progId="Equation.3">
                  <p:embed/>
                </p:oleObj>
              </mc:Choice>
              <mc:Fallback>
                <p:oleObj name="Формула" r:id="rId16" imgW="266469" imgH="431425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3789363"/>
                        <a:ext cx="661988" cy="100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Сумма и разность синусов. </a:t>
            </a:r>
            <a:br>
              <a:rPr lang="ru-RU" altLang="ru-RU" sz="4000" smtClean="0"/>
            </a:br>
            <a:r>
              <a:rPr lang="ru-RU" altLang="ru-RU" sz="4000" smtClean="0"/>
              <a:t>Сумма и разность косинусов.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6349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63492" name="Rectangle 10"/>
          <p:cNvSpPr>
            <a:spLocks noChangeArrowheads="1"/>
          </p:cNvSpPr>
          <p:nvPr/>
        </p:nvSpPr>
        <p:spPr bwMode="auto">
          <a:xfrm>
            <a:off x="323850" y="1700213"/>
            <a:ext cx="57594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altLang="ru-RU" b="0">
                <a:latin typeface="Times New Roman" pitchFamily="18" charset="0"/>
              </a:rPr>
              <a:t>Преобразовать в произведение</a:t>
            </a:r>
          </a:p>
        </p:txBody>
      </p:sp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5867400" y="1700213"/>
          <a:ext cx="1890713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2" name="Формула" r:id="rId4" imgW="761669" imgH="228501" progId="Equation.3">
                  <p:embed/>
                </p:oleObj>
              </mc:Choice>
              <mc:Fallback>
                <p:oleObj name="Формула" r:id="rId4" imgW="761669" imgH="228501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1700213"/>
                        <a:ext cx="1890713" cy="531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2"/>
          <p:cNvGraphicFramePr>
            <a:graphicFrameLocks noChangeAspect="1"/>
          </p:cNvGraphicFramePr>
          <p:nvPr/>
        </p:nvGraphicFramePr>
        <p:xfrm>
          <a:off x="254000" y="2349500"/>
          <a:ext cx="2174875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3" name="Формула" r:id="rId6" imgW="876300" imgH="228600" progId="Equation.3">
                  <p:embed/>
                </p:oleObj>
              </mc:Choice>
              <mc:Fallback>
                <p:oleObj name="Формула" r:id="rId6" imgW="87630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" y="2349500"/>
                        <a:ext cx="2174875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3"/>
          <p:cNvGraphicFramePr>
            <a:graphicFrameLocks noChangeAspect="1"/>
          </p:cNvGraphicFramePr>
          <p:nvPr/>
        </p:nvGraphicFramePr>
        <p:xfrm>
          <a:off x="2451100" y="2060575"/>
          <a:ext cx="25527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4" name="Формула" r:id="rId8" imgW="1028700" imgH="508000" progId="Equation.3">
                  <p:embed/>
                </p:oleObj>
              </mc:Choice>
              <mc:Fallback>
                <p:oleObj name="Формула" r:id="rId8" imgW="1028700" imgH="5080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0" y="2060575"/>
                        <a:ext cx="2552700" cy="1181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4"/>
          <p:cNvGraphicFramePr>
            <a:graphicFrameLocks noChangeAspect="1"/>
          </p:cNvGraphicFramePr>
          <p:nvPr/>
        </p:nvGraphicFramePr>
        <p:xfrm>
          <a:off x="5048250" y="2147888"/>
          <a:ext cx="2836863" cy="100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5" name="Формула" r:id="rId10" imgW="1143000" imgH="431800" progId="Equation.3">
                  <p:embed/>
                </p:oleObj>
              </mc:Choice>
              <mc:Fallback>
                <p:oleObj name="Формула" r:id="rId10" imgW="1143000" imgH="4318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0" y="2147888"/>
                        <a:ext cx="2836863" cy="1004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/>
          <p:cNvGraphicFramePr>
            <a:graphicFrameLocks noChangeAspect="1"/>
          </p:cNvGraphicFramePr>
          <p:nvPr/>
        </p:nvGraphicFramePr>
        <p:xfrm>
          <a:off x="250825" y="3284538"/>
          <a:ext cx="4665663" cy="100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6" name="Формула" r:id="rId12" imgW="1879600" imgH="431800" progId="Equation.3">
                  <p:embed/>
                </p:oleObj>
              </mc:Choice>
              <mc:Fallback>
                <p:oleObj name="Формула" r:id="rId12" imgW="1879600" imgH="431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3284538"/>
                        <a:ext cx="4665663" cy="1004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6"/>
          <p:cNvGraphicFramePr>
            <a:graphicFrameLocks noChangeAspect="1"/>
          </p:cNvGraphicFramePr>
          <p:nvPr/>
        </p:nvGraphicFramePr>
        <p:xfrm>
          <a:off x="4859338" y="3284538"/>
          <a:ext cx="4287837" cy="100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7" name="Формула" r:id="rId14" imgW="1727200" imgH="431800" progId="Equation.3">
                  <p:embed/>
                </p:oleObj>
              </mc:Choice>
              <mc:Fallback>
                <p:oleObj name="Формула" r:id="rId14" imgW="1727200" imgH="4318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3284538"/>
                        <a:ext cx="4287837" cy="1004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755650" y="6149975"/>
            <a:ext cx="28797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000099"/>
                </a:solidFill>
                <a:latin typeface="Bookman Old Style" pitchFamily="18" charset="0"/>
              </a:rPr>
              <a:t>№537-540(неч)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3708400" y="6165850"/>
            <a:ext cx="4321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ДЗ: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§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32,</a:t>
            </a:r>
            <a:r>
              <a:rPr lang="ru-RU" altLang="ru-RU" sz="2800" b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№537-540(чет)</a:t>
            </a:r>
            <a:endParaRPr lang="en-US" altLang="ru-RU" sz="2800" b="0">
              <a:solidFill>
                <a:srgbClr val="FF0066"/>
              </a:solidFill>
              <a:latin typeface="Bookman Old Style" pitchFamily="18" charset="0"/>
            </a:endParaRPr>
          </a:p>
        </p:txBody>
      </p:sp>
      <p:sp>
        <p:nvSpPr>
          <p:cNvPr id="63501" name="AutoShape 16">
            <a:hlinkClick r:id="rId1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504825" cy="5032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02" grpId="0"/>
      <p:bldP spid="5305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Преобразование произведения в сумму или разность.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6451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4" name="Object 46"/>
          <p:cNvGraphicFramePr>
            <a:graphicFrameLocks noChangeAspect="1"/>
          </p:cNvGraphicFramePr>
          <p:nvPr/>
        </p:nvGraphicFramePr>
        <p:xfrm>
          <a:off x="539750" y="1844675"/>
          <a:ext cx="8266113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9" name="Формула" r:id="rId4" imgW="2425700" imgH="393700" progId="Equation.3">
                  <p:embed/>
                </p:oleObj>
              </mc:Choice>
              <mc:Fallback>
                <p:oleObj name="Формула" r:id="rId4" imgW="2425700" imgH="39370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844675"/>
                        <a:ext cx="8266113" cy="1052513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8"/>
          <p:cNvGraphicFramePr>
            <a:graphicFrameLocks noChangeAspect="1"/>
          </p:cNvGraphicFramePr>
          <p:nvPr/>
        </p:nvGraphicFramePr>
        <p:xfrm>
          <a:off x="542925" y="2924175"/>
          <a:ext cx="8251825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0" name="Формула" r:id="rId6" imgW="2451100" imgH="393700" progId="Equation.3">
                  <p:embed/>
                </p:oleObj>
              </mc:Choice>
              <mc:Fallback>
                <p:oleObj name="Формула" r:id="rId6" imgW="2451100" imgH="3937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2924175"/>
                        <a:ext cx="8251825" cy="1052513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539750" y="4005263"/>
          <a:ext cx="8280400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1" name="Формула" r:id="rId8" imgW="2489200" imgH="393700" progId="Equation.3">
                  <p:embed/>
                </p:oleObj>
              </mc:Choice>
              <mc:Fallback>
                <p:oleObj name="Формула" r:id="rId8" imgW="2489200" imgH="3937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4005263"/>
                        <a:ext cx="8280400" cy="1052512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Преобразование произведения в сумму или разность.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65539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65540" name="Rectangle 10"/>
          <p:cNvSpPr>
            <a:spLocks noChangeArrowheads="1"/>
          </p:cNvSpPr>
          <p:nvPr/>
        </p:nvSpPr>
        <p:spPr bwMode="auto">
          <a:xfrm>
            <a:off x="323850" y="1700213"/>
            <a:ext cx="28797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altLang="ru-RU" b="0">
                <a:latin typeface="Times New Roman" pitchFamily="18" charset="0"/>
              </a:rPr>
              <a:t>Вычислить</a:t>
            </a:r>
          </a:p>
        </p:txBody>
      </p:sp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2484438" y="1484313"/>
          <a:ext cx="2393950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8" name="Формула" r:id="rId4" imgW="965200" imgH="393700" progId="Equation.3">
                  <p:embed/>
                </p:oleObj>
              </mc:Choice>
              <mc:Fallback>
                <p:oleObj name="Формула" r:id="rId4" imgW="965200" imgH="3937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1484313"/>
                        <a:ext cx="2393950" cy="915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6"/>
          <p:cNvGraphicFramePr>
            <a:graphicFrameLocks noChangeAspect="1"/>
          </p:cNvGraphicFramePr>
          <p:nvPr/>
        </p:nvGraphicFramePr>
        <p:xfrm>
          <a:off x="182563" y="2708275"/>
          <a:ext cx="2678112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9" name="Формула" r:id="rId6" imgW="1079032" imgH="393529" progId="Equation.3">
                  <p:embed/>
                </p:oleObj>
              </mc:Choice>
              <mc:Fallback>
                <p:oleObj name="Формула" r:id="rId6" imgW="1079032" imgH="393529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563" y="2708275"/>
                        <a:ext cx="2678112" cy="91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7"/>
          <p:cNvGraphicFramePr>
            <a:graphicFrameLocks noChangeAspect="1"/>
          </p:cNvGraphicFramePr>
          <p:nvPr/>
        </p:nvGraphicFramePr>
        <p:xfrm>
          <a:off x="2916238" y="2636838"/>
          <a:ext cx="5921375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0" name="Формула" r:id="rId8" imgW="2387600" imgH="457200" progId="Equation.3">
                  <p:embed/>
                </p:oleObj>
              </mc:Choice>
              <mc:Fallback>
                <p:oleObj name="Формула" r:id="rId8" imgW="2387600" imgH="4572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2636838"/>
                        <a:ext cx="5921375" cy="1063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8"/>
          <p:cNvGraphicFramePr>
            <a:graphicFrameLocks noChangeAspect="1"/>
          </p:cNvGraphicFramePr>
          <p:nvPr/>
        </p:nvGraphicFramePr>
        <p:xfrm>
          <a:off x="3851275" y="3716338"/>
          <a:ext cx="2992438" cy="100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1" name="Формула" r:id="rId10" imgW="1206500" imgH="431800" progId="Equation.3">
                  <p:embed/>
                </p:oleObj>
              </mc:Choice>
              <mc:Fallback>
                <p:oleObj name="Формула" r:id="rId10" imgW="1206500" imgH="4318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3716338"/>
                        <a:ext cx="2992438" cy="1004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9"/>
          <p:cNvGraphicFramePr>
            <a:graphicFrameLocks noChangeAspect="1"/>
          </p:cNvGraphicFramePr>
          <p:nvPr/>
        </p:nvGraphicFramePr>
        <p:xfrm>
          <a:off x="6804025" y="3716338"/>
          <a:ext cx="1733550" cy="100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2" name="Формула" r:id="rId12" imgW="698197" imgH="431613" progId="Equation.3">
                  <p:embed/>
                </p:oleObj>
              </mc:Choice>
              <mc:Fallback>
                <p:oleObj name="Формула" r:id="rId12" imgW="698197" imgH="431613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025" y="3716338"/>
                        <a:ext cx="1733550" cy="1004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0"/>
          <p:cNvGraphicFramePr>
            <a:graphicFrameLocks noChangeAspect="1"/>
          </p:cNvGraphicFramePr>
          <p:nvPr/>
        </p:nvGraphicFramePr>
        <p:xfrm>
          <a:off x="8586788" y="4010025"/>
          <a:ext cx="220662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3" name="Формула" r:id="rId14" imgW="88707" imgH="164742" progId="Equation.3">
                  <p:embed/>
                </p:oleObj>
              </mc:Choice>
              <mc:Fallback>
                <p:oleObj name="Формула" r:id="rId14" imgW="88707" imgH="164742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86788" y="4010025"/>
                        <a:ext cx="220662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1"/>
          <p:cNvGraphicFramePr>
            <a:graphicFrameLocks noChangeAspect="1"/>
          </p:cNvGraphicFramePr>
          <p:nvPr/>
        </p:nvGraphicFramePr>
        <p:xfrm>
          <a:off x="179388" y="3716338"/>
          <a:ext cx="3686175" cy="100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4" name="Формула" r:id="rId16" imgW="1485900" imgH="431800" progId="Equation.3">
                  <p:embed/>
                </p:oleObj>
              </mc:Choice>
              <mc:Fallback>
                <p:oleObj name="Формула" r:id="rId16" imgW="1485900" imgH="4318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3716338"/>
                        <a:ext cx="3686175" cy="1004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Преобразование произведения в сумму или разность.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6656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80900" name="Rectangle 10"/>
          <p:cNvSpPr>
            <a:spLocks noChangeArrowheads="1"/>
          </p:cNvSpPr>
          <p:nvPr/>
        </p:nvSpPr>
        <p:spPr bwMode="auto">
          <a:xfrm>
            <a:off x="323850" y="1700213"/>
            <a:ext cx="57594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altLang="ru-RU" b="0">
                <a:latin typeface="Times New Roman" pitchFamily="18" charset="0"/>
              </a:rPr>
              <a:t>Преобразовать в сумму</a:t>
            </a:r>
          </a:p>
        </p:txBody>
      </p:sp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395288" y="2349500"/>
          <a:ext cx="252095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6" name="Формула" r:id="rId4" imgW="1016000" imgH="228600" progId="Equation.3">
                  <p:embed/>
                </p:oleObj>
              </mc:Choice>
              <mc:Fallback>
                <p:oleObj name="Формула" r:id="rId4" imgW="101600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2349500"/>
                        <a:ext cx="2520950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363538" y="2924175"/>
          <a:ext cx="258445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7" name="Формула" r:id="rId6" imgW="1040948" imgH="228501" progId="Equation.3">
                  <p:embed/>
                </p:oleObj>
              </mc:Choice>
              <mc:Fallback>
                <p:oleObj name="Формула" r:id="rId6" imgW="1040948" imgH="228501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8" y="2924175"/>
                        <a:ext cx="2584450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3492500" y="2349500"/>
          <a:ext cx="255270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8" name="Формула" r:id="rId8" imgW="1028700" imgH="228600" progId="Equation.3">
                  <p:embed/>
                </p:oleObj>
              </mc:Choice>
              <mc:Fallback>
                <p:oleObj name="Формула" r:id="rId8" imgW="102870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2349500"/>
                        <a:ext cx="2552700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3492500" y="2924175"/>
          <a:ext cx="406400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9" name="Формула" r:id="rId10" imgW="1638300" imgH="228600" progId="Equation.3">
                  <p:embed/>
                </p:oleObj>
              </mc:Choice>
              <mc:Fallback>
                <p:oleObj name="Формула" r:id="rId10" imgW="163830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2924175"/>
                        <a:ext cx="4064000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5" name="Rectangle 10"/>
          <p:cNvSpPr>
            <a:spLocks noChangeArrowheads="1"/>
          </p:cNvSpPr>
          <p:nvPr/>
        </p:nvSpPr>
        <p:spPr bwMode="auto">
          <a:xfrm>
            <a:off x="322263" y="3500438"/>
            <a:ext cx="29527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altLang="ru-RU" b="0">
                <a:latin typeface="Times New Roman" pitchFamily="18" charset="0"/>
              </a:rPr>
              <a:t>Вычислить</a:t>
            </a:r>
          </a:p>
        </p:txBody>
      </p:sp>
      <p:graphicFrame>
        <p:nvGraphicFramePr>
          <p:cNvPr id="6" name="Object 10"/>
          <p:cNvGraphicFramePr>
            <a:graphicFrameLocks noChangeAspect="1"/>
          </p:cNvGraphicFramePr>
          <p:nvPr/>
        </p:nvGraphicFramePr>
        <p:xfrm>
          <a:off x="395288" y="4005263"/>
          <a:ext cx="6491287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0" name="Формула" r:id="rId12" imgW="2616200" imgH="393700" progId="Equation.3">
                  <p:embed/>
                </p:oleObj>
              </mc:Choice>
              <mc:Fallback>
                <p:oleObj name="Формула" r:id="rId12" imgW="2616200" imgH="3937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4005263"/>
                        <a:ext cx="6491287" cy="915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755650" y="6149975"/>
            <a:ext cx="38877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000099"/>
                </a:solidFill>
                <a:latin typeface="Bookman Old Style" pitchFamily="18" charset="0"/>
              </a:rPr>
              <a:t>№541-543,545(неч)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4679950" y="6165850"/>
            <a:ext cx="4321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ДЗ: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§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32,</a:t>
            </a:r>
            <a:r>
              <a:rPr lang="ru-RU" altLang="ru-RU" sz="2800" b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№541-543(чет)</a:t>
            </a:r>
            <a:endParaRPr lang="en-US" altLang="ru-RU" sz="2800" b="0">
              <a:solidFill>
                <a:srgbClr val="FF0066"/>
              </a:solidFill>
              <a:latin typeface="Bookman Old Style" pitchFamily="18" charset="0"/>
            </a:endParaRPr>
          </a:p>
        </p:txBody>
      </p:sp>
      <p:sp>
        <p:nvSpPr>
          <p:cNvPr id="80909" name="Rectangle 10"/>
          <p:cNvSpPr>
            <a:spLocks noChangeArrowheads="1"/>
          </p:cNvSpPr>
          <p:nvPr/>
        </p:nvSpPr>
        <p:spPr bwMode="auto">
          <a:xfrm>
            <a:off x="395288" y="4868863"/>
            <a:ext cx="42481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altLang="ru-RU" b="0">
                <a:latin typeface="Times New Roman" pitchFamily="18" charset="0"/>
              </a:rPr>
              <a:t>Решить уравнение</a:t>
            </a:r>
          </a:p>
        </p:txBody>
      </p:sp>
      <p:graphicFrame>
        <p:nvGraphicFramePr>
          <p:cNvPr id="7" name="Object 14"/>
          <p:cNvGraphicFramePr>
            <a:graphicFrameLocks noChangeAspect="1"/>
          </p:cNvGraphicFramePr>
          <p:nvPr/>
        </p:nvGraphicFramePr>
        <p:xfrm>
          <a:off x="323850" y="5445125"/>
          <a:ext cx="36861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1" name="Формула" r:id="rId14" imgW="1485900" imgH="228600" progId="Equation.3">
                  <p:embed/>
                </p:oleObj>
              </mc:Choice>
              <mc:Fallback>
                <p:oleObj name="Формула" r:id="rId14" imgW="14859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5445125"/>
                        <a:ext cx="3686175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"/>
          <p:cNvGraphicFramePr>
            <a:graphicFrameLocks noChangeAspect="1"/>
          </p:cNvGraphicFramePr>
          <p:nvPr/>
        </p:nvGraphicFramePr>
        <p:xfrm>
          <a:off x="4289425" y="5445125"/>
          <a:ext cx="431482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2" name="Формула" r:id="rId16" imgW="1739900" imgH="228600" progId="Equation.3">
                  <p:embed/>
                </p:oleObj>
              </mc:Choice>
              <mc:Fallback>
                <p:oleObj name="Формула" r:id="rId16" imgW="173990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9425" y="5445125"/>
                        <a:ext cx="4314825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  <p:bldP spid="80905" grpId="0"/>
      <p:bldP spid="52302" grpId="0"/>
      <p:bldP spid="53057" grpId="0"/>
      <p:bldP spid="8090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Подготовка к контрольной работе.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67587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80900" name="Rectangle 10"/>
          <p:cNvSpPr>
            <a:spLocks noChangeArrowheads="1"/>
          </p:cNvSpPr>
          <p:nvPr/>
        </p:nvSpPr>
        <p:spPr bwMode="auto">
          <a:xfrm>
            <a:off x="323850" y="1484313"/>
            <a:ext cx="23034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altLang="ru-RU" b="0">
                <a:latin typeface="Times New Roman" pitchFamily="18" charset="0"/>
              </a:rPr>
              <a:t>Вычислить</a:t>
            </a:r>
          </a:p>
        </p:txBody>
      </p:sp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250825" y="1989138"/>
          <a:ext cx="3119438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7" name="Формула" r:id="rId4" imgW="1256755" imgH="393529" progId="Equation.3">
                  <p:embed/>
                </p:oleObj>
              </mc:Choice>
              <mc:Fallback>
                <p:oleObj name="Формула" r:id="rId4" imgW="1256755" imgH="393529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989138"/>
                        <a:ext cx="3119438" cy="915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5" name="Rectangle 10"/>
          <p:cNvSpPr>
            <a:spLocks noChangeArrowheads="1"/>
          </p:cNvSpPr>
          <p:nvPr/>
        </p:nvSpPr>
        <p:spPr bwMode="auto">
          <a:xfrm>
            <a:off x="250825" y="3735388"/>
            <a:ext cx="446563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altLang="ru-RU" b="0">
                <a:latin typeface="Times New Roman" pitchFamily="18" charset="0"/>
              </a:rPr>
              <a:t>Найти </a:t>
            </a:r>
            <a:r>
              <a:rPr lang="en-US" altLang="ru-RU" b="0">
                <a:latin typeface="Times New Roman" pitchFamily="18" charset="0"/>
              </a:rPr>
              <a:t>cos 2</a:t>
            </a:r>
            <a:r>
              <a:rPr lang="en-US" altLang="ru-RU" b="0">
                <a:latin typeface="Times New Roman" pitchFamily="18" charset="0"/>
                <a:sym typeface="Symbol" pitchFamily="18" charset="2"/>
              </a:rPr>
              <a:t></a:t>
            </a:r>
            <a:r>
              <a:rPr lang="ru-RU" altLang="ru-RU" b="0">
                <a:latin typeface="Times New Roman" pitchFamily="18" charset="0"/>
                <a:sym typeface="Symbol" pitchFamily="18" charset="2"/>
              </a:rPr>
              <a:t>, если</a:t>
            </a:r>
            <a:endParaRPr lang="en-US" altLang="ru-RU" b="0">
              <a:latin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6" name="Object 10"/>
          <p:cNvGraphicFramePr>
            <a:graphicFrameLocks noChangeAspect="1"/>
          </p:cNvGraphicFramePr>
          <p:nvPr/>
        </p:nvGraphicFramePr>
        <p:xfrm>
          <a:off x="3779838" y="3446463"/>
          <a:ext cx="2774950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8" name="Формула" r:id="rId6" imgW="1117600" imgH="457200" progId="Equation.3">
                  <p:embed/>
                </p:oleObj>
              </mc:Choice>
              <mc:Fallback>
                <p:oleObj name="Формула" r:id="rId6" imgW="1117600" imgH="457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3446463"/>
                        <a:ext cx="2774950" cy="1063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755650" y="6149975"/>
            <a:ext cx="38877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000099"/>
                </a:solidFill>
                <a:latin typeface="Bookman Old Style" pitchFamily="18" charset="0"/>
              </a:rPr>
              <a:t>№555, 558, 559(неч)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4500563" y="6165850"/>
            <a:ext cx="45005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ДЗ: Проверь себя, с166</a:t>
            </a:r>
            <a:endParaRPr lang="en-US" altLang="ru-RU" sz="2800" b="0">
              <a:solidFill>
                <a:srgbClr val="FF0066"/>
              </a:solidFill>
              <a:latin typeface="Bookman Old Style" pitchFamily="18" charset="0"/>
            </a:endParaRPr>
          </a:p>
        </p:txBody>
      </p:sp>
      <p:sp>
        <p:nvSpPr>
          <p:cNvPr id="80909" name="Rectangle 10"/>
          <p:cNvSpPr>
            <a:spLocks noChangeArrowheads="1"/>
          </p:cNvSpPr>
          <p:nvPr/>
        </p:nvSpPr>
        <p:spPr bwMode="auto">
          <a:xfrm>
            <a:off x="323850" y="4965700"/>
            <a:ext cx="42481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altLang="ru-RU" b="0">
                <a:latin typeface="Times New Roman" pitchFamily="18" charset="0"/>
              </a:rPr>
              <a:t>Упростить выражение</a:t>
            </a:r>
          </a:p>
        </p:txBody>
      </p:sp>
      <p:graphicFrame>
        <p:nvGraphicFramePr>
          <p:cNvPr id="7" name="Object 14"/>
          <p:cNvGraphicFramePr>
            <a:graphicFrameLocks noChangeAspect="1"/>
          </p:cNvGraphicFramePr>
          <p:nvPr/>
        </p:nvGraphicFramePr>
        <p:xfrm>
          <a:off x="4356100" y="4821238"/>
          <a:ext cx="3495675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9" name="Формула" r:id="rId8" imgW="1409088" imgH="393529" progId="Equation.3">
                  <p:embed/>
                </p:oleObj>
              </mc:Choice>
              <mc:Fallback>
                <p:oleObj name="Формула" r:id="rId8" imgW="1409088" imgH="393529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4821238"/>
                        <a:ext cx="3495675" cy="912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6"/>
          <p:cNvGraphicFramePr>
            <a:graphicFrameLocks noChangeAspect="1"/>
          </p:cNvGraphicFramePr>
          <p:nvPr/>
        </p:nvGraphicFramePr>
        <p:xfrm>
          <a:off x="250825" y="2968625"/>
          <a:ext cx="5546725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00" name="Формула" r:id="rId10" imgW="2235200" imgH="228600" progId="Equation.3">
                  <p:embed/>
                </p:oleObj>
              </mc:Choice>
              <mc:Fallback>
                <p:oleObj name="Формула" r:id="rId10" imgW="2235200" imgH="2286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968625"/>
                        <a:ext cx="5546725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  <p:bldP spid="80905" grpId="0"/>
      <p:bldP spid="52302" grpId="0"/>
      <p:bldP spid="53057" grpId="0"/>
      <p:bldP spid="809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Радианная мера угла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1944687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/>
              <a:t>Какой путь проходит конец стрелки настенных часов за 15 минут, если радиус окружности часов равен 20 см? </a:t>
            </a:r>
          </a:p>
          <a:p>
            <a:pPr marL="0" indent="363538" eaLnBrk="1" hangingPunct="1">
              <a:buFontTx/>
              <a:buNone/>
            </a:pPr>
            <a:r>
              <a:rPr lang="ru-RU" altLang="ru-RU" sz="2800" smtClean="0"/>
              <a:t>Решение:</a:t>
            </a:r>
            <a:endParaRPr lang="ru-RU" altLang="ru-RU" sz="2800" smtClean="0">
              <a:sym typeface="Symbol" pitchFamily="18" charset="2"/>
            </a:endParaRPr>
          </a:p>
        </p:txBody>
      </p:sp>
      <p:sp>
        <p:nvSpPr>
          <p:cNvPr id="8196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539750" y="3500438"/>
          <a:ext cx="12128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Формула" r:id="rId4" imgW="418918" imgH="393529" progId="Equation.3">
                  <p:embed/>
                </p:oleObj>
              </mc:Choice>
              <mc:Fallback>
                <p:oleObj name="Формула" r:id="rId4" imgW="418918" imgH="393529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500438"/>
                        <a:ext cx="12128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1187450" y="5229225"/>
            <a:ext cx="4572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000099"/>
                </a:solidFill>
                <a:latin typeface="Bookman Old Style" pitchFamily="18" charset="0"/>
              </a:rPr>
              <a:t>№410, 411, 412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1258888" y="5876925"/>
            <a:ext cx="64754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ДЗ:</a:t>
            </a:r>
            <a:r>
              <a:rPr lang="en-US" altLang="ru-RU" sz="2800" b="0">
                <a:solidFill>
                  <a:srgbClr val="FF0066"/>
                </a:solidFill>
                <a:latin typeface="Bookman Old Style" pitchFamily="18" charset="0"/>
              </a:rPr>
              <a:t>§</a:t>
            </a:r>
            <a:r>
              <a:rPr lang="ru-RU" altLang="ru-RU" sz="2800" b="0">
                <a:solidFill>
                  <a:srgbClr val="FF0066"/>
                </a:solidFill>
                <a:latin typeface="Bookman Old Style" pitchFamily="18" charset="0"/>
              </a:rPr>
              <a:t>21, №413, 415</a:t>
            </a:r>
            <a:endParaRPr lang="en-US" altLang="ru-RU" sz="2800" b="0">
              <a:solidFill>
                <a:srgbClr val="FF0066"/>
              </a:solidFill>
              <a:latin typeface="Bookman Old Style" pitchFamily="18" charset="0"/>
            </a:endParaRPr>
          </a:p>
        </p:txBody>
      </p:sp>
      <p:graphicFrame>
        <p:nvGraphicFramePr>
          <p:cNvPr id="3" name="Object 13"/>
          <p:cNvGraphicFramePr>
            <a:graphicFrameLocks noChangeAspect="1"/>
          </p:cNvGraphicFramePr>
          <p:nvPr/>
        </p:nvGraphicFramePr>
        <p:xfrm>
          <a:off x="2051050" y="3500438"/>
          <a:ext cx="1579563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Формула" r:id="rId6" imgW="545863" imgH="393529" progId="Equation.3">
                  <p:embed/>
                </p:oleObj>
              </mc:Choice>
              <mc:Fallback>
                <p:oleObj name="Формула" r:id="rId6" imgW="545863" imgH="393529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3500438"/>
                        <a:ext cx="1579563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4"/>
          <p:cNvGraphicFramePr>
            <a:graphicFrameLocks noChangeAspect="1"/>
          </p:cNvGraphicFramePr>
          <p:nvPr/>
        </p:nvGraphicFramePr>
        <p:xfrm>
          <a:off x="4356100" y="3500438"/>
          <a:ext cx="213042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Формула" r:id="rId8" imgW="736280" imgH="393529" progId="Equation.3">
                  <p:embed/>
                </p:oleObj>
              </mc:Choice>
              <mc:Fallback>
                <p:oleObj name="Формула" r:id="rId8" imgW="736280" imgH="393529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3500438"/>
                        <a:ext cx="2130425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6630988" y="3773488"/>
          <a:ext cx="121285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Формула" r:id="rId10" imgW="418918" imgH="203112" progId="Equation.3">
                  <p:embed/>
                </p:oleObj>
              </mc:Choice>
              <mc:Fallback>
                <p:oleObj name="Формула" r:id="rId10" imgW="418918" imgH="203112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0988" y="3773488"/>
                        <a:ext cx="1212850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39750" y="4581525"/>
            <a:ext cx="28813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ru-RU" altLang="ru-RU" sz="2800" b="0"/>
              <a:t>Ответ: 31,4см</a:t>
            </a:r>
            <a:endParaRPr lang="ru-RU" altLang="ru-RU" sz="2800" b="0"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2302" grpId="0"/>
      <p:bldP spid="53057" grpId="0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Поворот точки вокруг начала координат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/>
              <a:t>1. Положительные и отрицательные углы</a:t>
            </a:r>
            <a:endParaRPr lang="ru-RU" altLang="ru-RU" sz="2800" smtClean="0">
              <a:sym typeface="Symbol" pitchFamily="18" charset="2"/>
            </a:endParaRPr>
          </a:p>
        </p:txBody>
      </p:sp>
      <p:sp>
        <p:nvSpPr>
          <p:cNvPr id="9220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sp>
        <p:nvSpPr>
          <p:cNvPr id="23565" name="Text Box 3"/>
          <p:cNvSpPr txBox="1">
            <a:spLocks noChangeArrowheads="1"/>
          </p:cNvSpPr>
          <p:nvPr/>
        </p:nvSpPr>
        <p:spPr bwMode="auto">
          <a:xfrm>
            <a:off x="5867400" y="3860800"/>
            <a:ext cx="788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23566" name="Oval 6"/>
          <p:cNvSpPr>
            <a:spLocks noChangeArrowheads="1"/>
          </p:cNvSpPr>
          <p:nvPr/>
        </p:nvSpPr>
        <p:spPr bwMode="auto">
          <a:xfrm rot="-5400000">
            <a:off x="2411412" y="2492376"/>
            <a:ext cx="3484563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3902075" y="4143375"/>
            <a:ext cx="406400" cy="447675"/>
            <a:chOff x="2458" y="2429"/>
            <a:chExt cx="256" cy="282"/>
          </a:xfrm>
        </p:grpSpPr>
        <p:sp>
          <p:nvSpPr>
            <p:cNvPr id="9237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9238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5868194" y="414734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4164013" y="2635250"/>
            <a:ext cx="714375" cy="15652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3" name="Text Box 87"/>
          <p:cNvSpPr txBox="1">
            <a:spLocks noChangeArrowheads="1"/>
          </p:cNvSpPr>
          <p:nvPr/>
        </p:nvSpPr>
        <p:spPr bwMode="auto">
          <a:xfrm>
            <a:off x="5651500" y="2924175"/>
            <a:ext cx="865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&gt;0</a:t>
            </a:r>
            <a:endParaRPr lang="ru-RU" altLang="ru-RU" sz="2400" b="0">
              <a:solidFill>
                <a:srgbClr val="FF33CC"/>
              </a:solidFill>
              <a:latin typeface="Arial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4859338" y="2203450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23574" name="Line 22"/>
          <p:cNvSpPr>
            <a:spLocks noChangeShapeType="1"/>
          </p:cNvSpPr>
          <p:nvPr/>
        </p:nvSpPr>
        <p:spPr bwMode="auto">
          <a:xfrm flipV="1">
            <a:off x="4173538" y="2133600"/>
            <a:ext cx="0" cy="41036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5" name="Line 23"/>
          <p:cNvSpPr>
            <a:spLocks noChangeShapeType="1"/>
          </p:cNvSpPr>
          <p:nvPr/>
        </p:nvSpPr>
        <p:spPr bwMode="auto">
          <a:xfrm>
            <a:off x="2124075" y="4186238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7" name="Arc 25"/>
          <p:cNvSpPr>
            <a:spLocks/>
          </p:cNvSpPr>
          <p:nvPr/>
        </p:nvSpPr>
        <p:spPr bwMode="auto">
          <a:xfrm rot="-9408743" flipH="1" flipV="1">
            <a:off x="4338638" y="3614738"/>
            <a:ext cx="504825" cy="50482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Text Box 87"/>
          <p:cNvSpPr txBox="1">
            <a:spLocks noChangeArrowheads="1"/>
          </p:cNvSpPr>
          <p:nvPr/>
        </p:nvSpPr>
        <p:spPr bwMode="auto">
          <a:xfrm>
            <a:off x="6300788" y="422116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x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3" name="Text Box 87"/>
          <p:cNvSpPr txBox="1">
            <a:spLocks noChangeArrowheads="1"/>
          </p:cNvSpPr>
          <p:nvPr/>
        </p:nvSpPr>
        <p:spPr bwMode="auto">
          <a:xfrm>
            <a:off x="3779838" y="1987550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23583" name="Arc 31"/>
          <p:cNvSpPr>
            <a:spLocks/>
          </p:cNvSpPr>
          <p:nvPr/>
        </p:nvSpPr>
        <p:spPr bwMode="auto">
          <a:xfrm rot="9408743" flipH="1">
            <a:off x="4349750" y="4259263"/>
            <a:ext cx="504825" cy="50482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Line 85"/>
          <p:cNvSpPr>
            <a:spLocks noChangeShapeType="1"/>
          </p:cNvSpPr>
          <p:nvPr/>
        </p:nvSpPr>
        <p:spPr bwMode="auto">
          <a:xfrm>
            <a:off x="4198938" y="4221163"/>
            <a:ext cx="714375" cy="15652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Text Box 87"/>
          <p:cNvSpPr txBox="1">
            <a:spLocks noChangeArrowheads="1"/>
          </p:cNvSpPr>
          <p:nvPr/>
        </p:nvSpPr>
        <p:spPr bwMode="auto">
          <a:xfrm>
            <a:off x="5651500" y="5156200"/>
            <a:ext cx="1081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&lt;0</a:t>
            </a:r>
            <a:endParaRPr lang="ru-RU" altLang="ru-RU" sz="2400" b="0">
              <a:solidFill>
                <a:srgbClr val="FF33CC"/>
              </a:solidFill>
              <a:latin typeface="Arial" charset="0"/>
            </a:endParaRPr>
          </a:p>
        </p:txBody>
      </p:sp>
      <p:sp>
        <p:nvSpPr>
          <p:cNvPr id="6" name="Text Box 88"/>
          <p:cNvSpPr txBox="1">
            <a:spLocks noChangeArrowheads="1"/>
          </p:cNvSpPr>
          <p:nvPr/>
        </p:nvSpPr>
        <p:spPr bwMode="auto">
          <a:xfrm>
            <a:off x="5003800" y="5876925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N</a:t>
            </a:r>
            <a:endParaRPr lang="ru-RU" altLang="ru-RU" sz="1800" b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6 C -0.00053 -0.01899 -0.0007 -0.03774 -0.00452 -0.05741 C -0.00851 -0.07732 -0.01563 -0.10139 -0.02257 -0.11852 C -0.02934 -0.13565 -0.03803 -0.14815 -0.04619 -0.16042 C -0.05417 -0.17246 -0.06198 -0.18125 -0.07101 -0.19074 C -0.08021 -0.20024 -0.09428 -0.21135 -0.10157 -0.2176 C -0.10903 -0.22361 -0.11233 -0.22547 -0.11511 -0.22686 " pathEditMode="relative" rAng="0" ptsTypes="aaaaaaA">
                                      <p:cBhvr>
                                        <p:cTn id="45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64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371 -0.22593 C -0.10868 -0.22223 -0.10347 -0.21829 -0.09774 -0.21389 C -0.09201 -0.20949 -0.08541 -0.20486 -0.07968 -0.19908 C -0.07395 -0.19329 -0.06788 -0.18542 -0.06302 -0.17963 C -0.05816 -0.17385 -0.05399 -0.16898 -0.05052 -0.16389 C -0.04705 -0.1588 -0.04548 -0.15486 -0.04218 -0.14908 C -0.03889 -0.14329 -0.03437 -0.13658 -0.03107 -0.12963 C -0.02777 -0.12269 -0.025 -0.11551 -0.02205 -0.10741 C -0.01909 -0.09931 -0.01614 -0.09051 -0.01371 -0.08148 C -0.01128 -0.07246 -0.0092 -0.06273 -0.00746 -0.05371 C -0.00573 -0.04468 -0.00451 -0.03658 -0.0033 -0.02778 C -0.00208 -0.01898 -0.00104 -0.00533 -0.00052 -0.00093 " pathEditMode="relative" rAng="0" ptsTypes="aaaaaaaaaaaA">
                                      <p:cBhvr>
                                        <p:cTn id="66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0" y="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93 C -0.00087 0.00764 -0.00087 0.01643 -0.00139 0.02477 C -0.00191 0.0331 -0.00191 0.03912 -0.00365 0.04954 C -0.00521 0.05972 -0.00851 0.07384 -0.01163 0.08565 C -0.01476 0.09722 -0.0184 0.10903 -0.02205 0.11898 C -0.0257 0.12893 -0.02969 0.1368 -0.03386 0.1456 C -0.03802 0.1544 -0.04149 0.1625 -0.04722 0.1713 C -0.05295 0.18009 -0.06094 0.19051 -0.06858 0.19884 C -0.07622 0.20717 -0.08577 0.21574 -0.09219 0.22176 C -0.09861 0.22778 -0.1033 0.23079 -0.10764 0.23426 " pathEditMode="relative" rAng="0" ptsTypes="aaaaaaaaaA">
                                      <p:cBhvr>
                                        <p:cTn id="70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5" y="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3565" grpId="0"/>
      <p:bldP spid="23566" grpId="0" animBg="1"/>
      <p:bldP spid="55305" grpId="0" animBg="1"/>
      <p:bldP spid="55305" grpId="1" animBg="1"/>
      <p:bldP spid="55305" grpId="2" animBg="1"/>
      <p:bldP spid="55305" grpId="3" animBg="1"/>
      <p:bldP spid="55381" grpId="0" animBg="1"/>
      <p:bldP spid="55383" grpId="0"/>
      <p:bldP spid="55384" grpId="0"/>
      <p:bldP spid="23574" grpId="0" animBg="1"/>
      <p:bldP spid="23575" grpId="0" animBg="1"/>
      <p:bldP spid="23577" grpId="0" animBg="1"/>
      <p:bldP spid="2" grpId="0"/>
      <p:bldP spid="3" grpId="0"/>
      <p:bldP spid="23583" grpId="0" animBg="1"/>
      <p:bldP spid="4" grpId="0" animBg="1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Поворот точки вокруг начала координат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/>
              <a:t>Примеры</a:t>
            </a:r>
            <a:r>
              <a:rPr lang="ru-RU" altLang="ru-RU" sz="2800" smtClean="0">
                <a:latin typeface="Arial" charset="0"/>
              </a:rPr>
              <a:t>.</a:t>
            </a:r>
            <a:endParaRPr lang="ru-RU" altLang="ru-RU" sz="2800" smtClean="0">
              <a:latin typeface="Arial" charset="0"/>
              <a:sym typeface="Symbol" pitchFamily="18" charset="2"/>
            </a:endParaRPr>
          </a:p>
        </p:txBody>
      </p:sp>
      <p:sp>
        <p:nvSpPr>
          <p:cNvPr id="1024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6588125" y="2492375"/>
          <a:ext cx="2243138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Формула" r:id="rId4" imgW="774364" imgH="393529" progId="Equation.3">
                  <p:embed/>
                </p:oleObj>
              </mc:Choice>
              <mc:Fallback>
                <p:oleObj name="Формула" r:id="rId4" imgW="774364" imgH="393529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2492375"/>
                        <a:ext cx="2243138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6" name="Text Box 3"/>
          <p:cNvSpPr txBox="1">
            <a:spLocks noChangeArrowheads="1"/>
          </p:cNvSpPr>
          <p:nvPr/>
        </p:nvSpPr>
        <p:spPr bwMode="auto">
          <a:xfrm>
            <a:off x="5867400" y="3573463"/>
            <a:ext cx="788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0">
                <a:latin typeface="Arial" charset="0"/>
              </a:rPr>
              <a:t>Р</a:t>
            </a:r>
            <a:r>
              <a:rPr lang="en-US" altLang="ru-RU" sz="1800" b="0">
                <a:latin typeface="Arial" charset="0"/>
              </a:rPr>
              <a:t>(1,0)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0247" name="Oval 6"/>
          <p:cNvSpPr>
            <a:spLocks noChangeArrowheads="1"/>
          </p:cNvSpPr>
          <p:nvPr/>
        </p:nvSpPr>
        <p:spPr bwMode="auto">
          <a:xfrm rot="-5400000">
            <a:off x="2411413" y="2205038"/>
            <a:ext cx="3484562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grpSp>
        <p:nvGrpSpPr>
          <p:cNvPr id="10248" name="Group 8"/>
          <p:cNvGrpSpPr>
            <a:grpSpLocks/>
          </p:cNvGrpSpPr>
          <p:nvPr/>
        </p:nvGrpSpPr>
        <p:grpSpPr bwMode="auto">
          <a:xfrm>
            <a:off x="3902075" y="3856038"/>
            <a:ext cx="406400" cy="447675"/>
            <a:chOff x="2458" y="2429"/>
            <a:chExt cx="256" cy="282"/>
          </a:xfrm>
        </p:grpSpPr>
        <p:sp>
          <p:nvSpPr>
            <p:cNvPr id="10257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Bookman Old Style" pitchFamily="18" charset="0"/>
              </a:endParaRPr>
            </a:p>
          </p:txBody>
        </p:sp>
        <p:sp>
          <p:nvSpPr>
            <p:cNvPr id="10258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mbria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800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5868193" y="3860007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Bookman Old Style" pitchFamily="18" charset="0"/>
            </a:endParaRPr>
          </a:p>
        </p:txBody>
      </p:sp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4191000" y="3103563"/>
            <a:ext cx="1487488" cy="7715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5724525" y="2708275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</a:rPr>
              <a:t>M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0252" name="Line 15"/>
          <p:cNvSpPr>
            <a:spLocks noChangeShapeType="1"/>
          </p:cNvSpPr>
          <p:nvPr/>
        </p:nvSpPr>
        <p:spPr bwMode="auto">
          <a:xfrm flipV="1">
            <a:off x="4173538" y="1846263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53" name="Line 16"/>
          <p:cNvSpPr>
            <a:spLocks noChangeShapeType="1"/>
          </p:cNvSpPr>
          <p:nvPr/>
        </p:nvSpPr>
        <p:spPr bwMode="auto">
          <a:xfrm>
            <a:off x="2124075" y="3898900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593" name="Arc 17"/>
          <p:cNvSpPr>
            <a:spLocks/>
          </p:cNvSpPr>
          <p:nvPr/>
        </p:nvSpPr>
        <p:spPr bwMode="auto">
          <a:xfrm rot="-10312852" flipH="1" flipV="1">
            <a:off x="4508500" y="3500438"/>
            <a:ext cx="504825" cy="338137"/>
          </a:xfrm>
          <a:custGeom>
            <a:avLst/>
            <a:gdLst>
              <a:gd name="T0" fmla="*/ 2147483647 w 21600"/>
              <a:gd name="T1" fmla="*/ 0 h 14464"/>
              <a:gd name="T2" fmla="*/ 2147483647 w 21600"/>
              <a:gd name="T3" fmla="*/ 2147483647 h 14464"/>
              <a:gd name="T4" fmla="*/ 0 w 21600"/>
              <a:gd name="T5" fmla="*/ 2147483647 h 14464"/>
              <a:gd name="T6" fmla="*/ 0 60000 65536"/>
              <a:gd name="T7" fmla="*/ 0 60000 65536"/>
              <a:gd name="T8" fmla="*/ 0 60000 65536"/>
              <a:gd name="T9" fmla="*/ 0 w 21600"/>
              <a:gd name="T10" fmla="*/ 0 h 14464"/>
              <a:gd name="T11" fmla="*/ 21600 w 21600"/>
              <a:gd name="T12" fmla="*/ 14464 h 144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4464" fill="none" extrusionOk="0">
                <a:moveTo>
                  <a:pt x="16042" y="-1"/>
                </a:moveTo>
                <a:cubicBezTo>
                  <a:pt x="19619" y="3967"/>
                  <a:pt x="21600" y="9121"/>
                  <a:pt x="21600" y="14464"/>
                </a:cubicBezTo>
              </a:path>
              <a:path w="21600" h="14464" stroke="0" extrusionOk="0">
                <a:moveTo>
                  <a:pt x="16042" y="-1"/>
                </a:moveTo>
                <a:cubicBezTo>
                  <a:pt x="19619" y="3967"/>
                  <a:pt x="21600" y="9121"/>
                  <a:pt x="21600" y="14464"/>
                </a:cubicBezTo>
                <a:lnTo>
                  <a:pt x="0" y="14464"/>
                </a:lnTo>
                <a:lnTo>
                  <a:pt x="16042" y="-1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5" name="Text Box 87"/>
          <p:cNvSpPr txBox="1">
            <a:spLocks noChangeArrowheads="1"/>
          </p:cNvSpPr>
          <p:nvPr/>
        </p:nvSpPr>
        <p:spPr bwMode="auto">
          <a:xfrm>
            <a:off x="6300788" y="3933825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x</a:t>
            </a:r>
            <a:endParaRPr lang="ru-RU" altLang="ru-RU" sz="1800" b="0">
              <a:latin typeface="Arial" charset="0"/>
            </a:endParaRPr>
          </a:p>
        </p:txBody>
      </p:sp>
      <p:sp>
        <p:nvSpPr>
          <p:cNvPr id="10256" name="Text Box 87"/>
          <p:cNvSpPr txBox="1">
            <a:spLocks noChangeArrowheads="1"/>
          </p:cNvSpPr>
          <p:nvPr/>
        </p:nvSpPr>
        <p:spPr bwMode="auto">
          <a:xfrm>
            <a:off x="3779838" y="170021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b="0">
                <a:latin typeface="Arial" charset="0"/>
                <a:sym typeface="Symbol" pitchFamily="18" charset="2"/>
              </a:rPr>
              <a:t>y</a:t>
            </a:r>
            <a:endParaRPr lang="ru-RU" altLang="ru-RU" sz="1800" b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347 C -0.00278 -0.01134 -0.004 -0.01898 -0.00486 -0.02754 C -0.00573 -0.03611 -0.00608 -0.04768 -0.00695 -0.0544 C -0.00781 -0.06111 -0.00851 -0.06319 -0.00972 -0.06736 C -0.01094 -0.07152 -0.01268 -0.07592 -0.01389 -0.08032 C -0.01511 -0.08472 -0.01615 -0.08912 -0.01736 -0.09328 C -0.01858 -0.09745 -0.01962 -0.10254 -0.02084 -0.10625 C -0.02205 -0.10995 -0.02413 -0.11319 -0.025 -0.11551 " pathEditMode="relative" rAng="0" ptsTypes="aaaaaaaA">
                                      <p:cBhvr>
                                        <p:cTn id="6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" y="-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5" grpId="0" animBg="1"/>
      <p:bldP spid="55381" grpId="0" animBg="1"/>
      <p:bldP spid="55384" grpId="0"/>
      <p:bldP spid="24593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Другая 2">
      <a:majorFont>
        <a:latin typeface="Bookman Old Style"/>
        <a:ea typeface=""/>
        <a:cs typeface=""/>
      </a:majorFont>
      <a:minorFont>
        <a:latin typeface="Camb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4304</TotalTime>
  <Words>1556</Words>
  <Application>Microsoft Office PowerPoint</Application>
  <PresentationFormat>Экран (4:3)</PresentationFormat>
  <Paragraphs>450</Paragraphs>
  <Slides>65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74" baseType="lpstr">
      <vt:lpstr>Bookman Old Style</vt:lpstr>
      <vt:lpstr>Times New Roman</vt:lpstr>
      <vt:lpstr>Arial</vt:lpstr>
      <vt:lpstr>Cambria</vt:lpstr>
      <vt:lpstr>Calibri</vt:lpstr>
      <vt:lpstr>Symbol</vt:lpstr>
      <vt:lpstr>Tahoma</vt:lpstr>
      <vt:lpstr>Оформление по умолчанию</vt:lpstr>
      <vt:lpstr>Microsoft Equation 3.0</vt:lpstr>
      <vt:lpstr>Тригонометрические формулы</vt:lpstr>
      <vt:lpstr>Содержание</vt:lpstr>
      <vt:lpstr>Радианная мера угла</vt:lpstr>
      <vt:lpstr>Радианная мера угла</vt:lpstr>
      <vt:lpstr>Радианная мера угла</vt:lpstr>
      <vt:lpstr>Радианная мера угла</vt:lpstr>
      <vt:lpstr>Радианная мера угла</vt:lpstr>
      <vt:lpstr>Поворот точки вокруг начала координат</vt:lpstr>
      <vt:lpstr>Поворот точки вокруг начала координат</vt:lpstr>
      <vt:lpstr>Поворот точки вокруг начала координат</vt:lpstr>
      <vt:lpstr>Поворот точки вокруг начала координат</vt:lpstr>
      <vt:lpstr>Поворот точки вокруг начала координат</vt:lpstr>
      <vt:lpstr>Поворот точки вокруг начала координат</vt:lpstr>
      <vt:lpstr>Поворот точки вокруг начала координат</vt:lpstr>
      <vt:lpstr>Поворот точки вокруг начала координат</vt:lpstr>
      <vt:lpstr>Поворот точки вокруг начала координат</vt:lpstr>
      <vt:lpstr>Поворот точки вокруг начала координат</vt:lpstr>
      <vt:lpstr>Поворот точки вокруг начала координат</vt:lpstr>
      <vt:lpstr>Поворот точки вокруг начала координат</vt:lpstr>
      <vt:lpstr>Поворот точки вокруг начала координат</vt:lpstr>
      <vt:lpstr>Поворот точки вокруг начала координат</vt:lpstr>
      <vt:lpstr>Определение синуса, косинуса и тангенса угла</vt:lpstr>
      <vt:lpstr>Определение синуса, косинуса и тангенса угла</vt:lpstr>
      <vt:lpstr>Определение синуса, косинуса и тангенса угла</vt:lpstr>
      <vt:lpstr>Определение синуса, косинуса и тангенса угла</vt:lpstr>
      <vt:lpstr>Определение синуса, косинуса и тангенса угла</vt:lpstr>
      <vt:lpstr>Определение синуса, косинуса и тангенса угла</vt:lpstr>
      <vt:lpstr>Определение синуса, косинуса и тангенса угла</vt:lpstr>
      <vt:lpstr>Определение синуса, косинуса и тангенса угла</vt:lpstr>
      <vt:lpstr>Знаки синуса, косинуса и тангенса угла</vt:lpstr>
      <vt:lpstr>Знаки синуса, косинуса и тангенса угла</vt:lpstr>
      <vt:lpstr>Знаки синуса, косинуса и тангенса угла</vt:lpstr>
      <vt:lpstr>Знаки синуса, косинуса и тангенса угла</vt:lpstr>
      <vt:lpstr>Знаки синуса, косинуса и тангенса угла</vt:lpstr>
      <vt:lpstr>Знаки синуса, косинуса и тангенса угла</vt:lpstr>
      <vt:lpstr>Зависимость между синусом, косинусом и тангенсом одного угла</vt:lpstr>
      <vt:lpstr>Зависимость между синусом, косинусом и тангенсом одного угла</vt:lpstr>
      <vt:lpstr>Зависимость между синусом, косинусом и тангенсом одного угла</vt:lpstr>
      <vt:lpstr>Зависимость между синусом, косинусом и тангенсом одного угла</vt:lpstr>
      <vt:lpstr>Тригонометрические тождества</vt:lpstr>
      <vt:lpstr>Тригонометрические тождества</vt:lpstr>
      <vt:lpstr>Тригонометрические тождества</vt:lpstr>
      <vt:lpstr>Тригонометрические тождества</vt:lpstr>
      <vt:lpstr>Тригонометрические тождества</vt:lpstr>
      <vt:lpstr>Синус, косинус и тангенс угла  и -</vt:lpstr>
      <vt:lpstr>Формулы сложения</vt:lpstr>
      <vt:lpstr>Формулы сложения</vt:lpstr>
      <vt:lpstr>Синус, косинус и тангенс  двойного угла</vt:lpstr>
      <vt:lpstr>Синус, косинус и тангенс  двойного угла</vt:lpstr>
      <vt:lpstr>Синус, косинус и тангенс  двойного угла</vt:lpstr>
      <vt:lpstr>Синус, косинус и тангенс  половинного угла</vt:lpstr>
      <vt:lpstr>Синус, косинус и тангенс  половинного угла</vt:lpstr>
      <vt:lpstr>Синус, косинус и тангенс  половинного угла</vt:lpstr>
      <vt:lpstr>Синус, косинус и тангенс  половинного угла</vt:lpstr>
      <vt:lpstr>Формулы приведения</vt:lpstr>
      <vt:lpstr>Формулы приведения</vt:lpstr>
      <vt:lpstr>Формулы приведения</vt:lpstr>
      <vt:lpstr>Сумма и разность синусов.  Сумма и разность косинусов.</vt:lpstr>
      <vt:lpstr>Сумма и разность синусов.  Сумма и разность косинусов.</vt:lpstr>
      <vt:lpstr>Сумма и разность синусов.  Сумма и разность косинусов.</vt:lpstr>
      <vt:lpstr>Сумма и разность синусов.  Сумма и разность косинусов.</vt:lpstr>
      <vt:lpstr>Преобразование произведения в сумму или разность.</vt:lpstr>
      <vt:lpstr>Преобразование произведения в сумму или разность.</vt:lpstr>
      <vt:lpstr>Преобразование произведения в сумму или разность.</vt:lpstr>
      <vt:lpstr>Подготовка к контрольной работе.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Показательная функция</dc:title>
  <dc:creator>Любаша</dc:creator>
  <cp:lastModifiedBy>Любовь Сергеевна</cp:lastModifiedBy>
  <cp:revision>145</cp:revision>
  <dcterms:created xsi:type="dcterms:W3CDTF">2013-10-24T16:05:53Z</dcterms:created>
  <dcterms:modified xsi:type="dcterms:W3CDTF">2016-02-08T13:10:45Z</dcterms:modified>
</cp:coreProperties>
</file>