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0FE9C-B5C0-4C42-B68E-A22EC41F35A8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790080-9226-4DB8-BDF6-D590734831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0FE9C-B5C0-4C42-B68E-A22EC41F35A8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90080-9226-4DB8-BDF6-D590734831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0FE9C-B5C0-4C42-B68E-A22EC41F35A8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90080-9226-4DB8-BDF6-D590734831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0FE9C-B5C0-4C42-B68E-A22EC41F35A8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790080-9226-4DB8-BDF6-D590734831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0FE9C-B5C0-4C42-B68E-A22EC41F35A8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790080-9226-4DB8-BDF6-D590734831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0FE9C-B5C0-4C42-B68E-A22EC41F35A8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790080-9226-4DB8-BDF6-D590734831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0FE9C-B5C0-4C42-B68E-A22EC41F35A8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790080-9226-4DB8-BDF6-D590734831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0FE9C-B5C0-4C42-B68E-A22EC41F35A8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790080-9226-4DB8-BDF6-D590734831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0FE9C-B5C0-4C42-B68E-A22EC41F35A8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790080-9226-4DB8-BDF6-D590734831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0FE9C-B5C0-4C42-B68E-A22EC41F35A8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790080-9226-4DB8-BDF6-D590734831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0FE9C-B5C0-4C42-B68E-A22EC41F35A8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790080-9226-4DB8-BDF6-D590734831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9770FE9C-B5C0-4C42-B68E-A22EC41F35A8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F3790080-9226-4DB8-BDF6-D5907348310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(10),%20Unit%202,%20Ex-1,%20Page%2024.mp3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uchi.ru/teachers/groups/11794138/subjects/5/course_programs/3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260649"/>
            <a:ext cx="8496944" cy="6336704"/>
          </a:xfrm>
        </p:spPr>
        <p:txBody>
          <a:bodyPr/>
          <a:lstStyle/>
          <a:p>
            <a:pPr marL="18288" indent="0">
              <a:buNone/>
            </a:pPr>
            <a:r>
              <a:rPr lang="en-US" sz="4000" b="1" dirty="0" smtClean="0">
                <a:solidFill>
                  <a:srgbClr val="FFFF00"/>
                </a:solidFill>
                <a:effectLst/>
              </a:rPr>
              <a:t>[</a:t>
            </a:r>
            <a:r>
              <a:rPr lang="en-US" sz="4000" b="1" dirty="0">
                <a:solidFill>
                  <a:srgbClr val="FFFF00"/>
                </a:solidFill>
                <a:effectLst/>
              </a:rPr>
              <a:t>ŋ</a:t>
            </a:r>
            <a:r>
              <a:rPr lang="en-US" sz="4000" b="1" dirty="0" smtClean="0">
                <a:solidFill>
                  <a:srgbClr val="FFFF00"/>
                </a:solidFill>
                <a:effectLst/>
              </a:rPr>
              <a:t>] </a:t>
            </a:r>
            <a:r>
              <a:rPr lang="en-US" sz="4000" b="1" dirty="0">
                <a:solidFill>
                  <a:srgbClr val="FFFF00"/>
                </a:solidFill>
                <a:effectLst/>
              </a:rPr>
              <a:t>morning, stocking, evening, king, ring, </a:t>
            </a:r>
            <a:r>
              <a:rPr lang="en-US" sz="4000" b="1" dirty="0" smtClean="0">
                <a:solidFill>
                  <a:srgbClr val="FFFF00"/>
                </a:solidFill>
                <a:effectLst/>
              </a:rPr>
              <a:t>wing</a:t>
            </a:r>
            <a:endParaRPr lang="ru-RU" sz="4000" b="1" dirty="0" smtClean="0">
              <a:solidFill>
                <a:srgbClr val="FFFF00"/>
              </a:solidFill>
              <a:effectLst/>
            </a:endParaRPr>
          </a:p>
          <a:p>
            <a:pPr marL="18288" indent="0">
              <a:buNone/>
            </a:pPr>
            <a:r>
              <a:rPr lang="en-US" sz="4000" b="1" dirty="0">
                <a:solidFill>
                  <a:srgbClr val="FFFF00"/>
                </a:solidFill>
                <a:effectLst/>
              </a:rPr>
              <a:t>I like to read,</a:t>
            </a:r>
            <a:br>
              <a:rPr lang="en-US" sz="4000" b="1" dirty="0">
                <a:solidFill>
                  <a:srgbClr val="FFFF00"/>
                </a:solidFill>
                <a:effectLst/>
              </a:rPr>
            </a:br>
            <a:r>
              <a:rPr lang="en-US" sz="4000" b="1" dirty="0">
                <a:solidFill>
                  <a:srgbClr val="FFFF00"/>
                </a:solidFill>
                <a:effectLst/>
              </a:rPr>
              <a:t>I like to play,</a:t>
            </a:r>
            <a:br>
              <a:rPr lang="en-US" sz="4000" b="1" dirty="0">
                <a:solidFill>
                  <a:srgbClr val="FFFF00"/>
                </a:solidFill>
                <a:effectLst/>
              </a:rPr>
            </a:br>
            <a:r>
              <a:rPr lang="en-US" sz="4000" b="1" dirty="0">
                <a:solidFill>
                  <a:srgbClr val="FFFF00"/>
                </a:solidFill>
                <a:effectLst/>
              </a:rPr>
              <a:t>I like to study every day.</a:t>
            </a:r>
            <a:br>
              <a:rPr lang="en-US" sz="4000" b="1" dirty="0">
                <a:solidFill>
                  <a:srgbClr val="FFFF00"/>
                </a:solidFill>
                <a:effectLst/>
              </a:rPr>
            </a:br>
            <a:r>
              <a:rPr lang="en-US" sz="4000" b="1" dirty="0">
                <a:solidFill>
                  <a:srgbClr val="FFFF00"/>
                </a:solidFill>
                <a:effectLst/>
              </a:rPr>
              <a:t>I like to jump,</a:t>
            </a:r>
            <a:br>
              <a:rPr lang="en-US" sz="4000" b="1" dirty="0">
                <a:solidFill>
                  <a:srgbClr val="FFFF00"/>
                </a:solidFill>
                <a:effectLst/>
              </a:rPr>
            </a:br>
            <a:r>
              <a:rPr lang="en-US" sz="4000" b="1" dirty="0">
                <a:solidFill>
                  <a:srgbClr val="FFFF00"/>
                </a:solidFill>
                <a:effectLst/>
              </a:rPr>
              <a:t>I like to run,</a:t>
            </a:r>
            <a:br>
              <a:rPr lang="en-US" sz="4000" b="1" dirty="0">
                <a:solidFill>
                  <a:srgbClr val="FFFF00"/>
                </a:solidFill>
                <a:effectLst/>
              </a:rPr>
            </a:br>
            <a:r>
              <a:rPr lang="en-US" sz="4000" b="1" dirty="0">
                <a:solidFill>
                  <a:srgbClr val="FFFF00"/>
                </a:solidFill>
                <a:effectLst/>
              </a:rPr>
              <a:t>I like to play,</a:t>
            </a:r>
            <a:br>
              <a:rPr lang="en-US" sz="4000" b="1" dirty="0">
                <a:solidFill>
                  <a:srgbClr val="FFFF00"/>
                </a:solidFill>
                <a:effectLst/>
              </a:rPr>
            </a:br>
            <a:r>
              <a:rPr lang="en-US" sz="4000" b="1" dirty="0">
                <a:solidFill>
                  <a:srgbClr val="FFFF00"/>
                </a:solidFill>
                <a:effectLst/>
              </a:rPr>
              <a:t>It’s fun.</a:t>
            </a:r>
            <a:endParaRPr lang="ru-RU" sz="4000" b="1" dirty="0">
              <a:solidFill>
                <a:srgbClr val="FFFF00"/>
              </a:solidFill>
              <a:effectLst/>
            </a:endParaRPr>
          </a:p>
          <a:p>
            <a:pPr marL="18288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6687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16633"/>
            <a:ext cx="8496944" cy="6408712"/>
          </a:xfrm>
        </p:spPr>
        <p:txBody>
          <a:bodyPr>
            <a:normAutofit/>
          </a:bodyPr>
          <a:lstStyle/>
          <a:p>
            <a:pPr marL="18288" indent="0">
              <a:buNone/>
            </a:pPr>
            <a:r>
              <a:rPr lang="ru-RU" sz="4400" b="1" i="1" dirty="0">
                <a:solidFill>
                  <a:srgbClr val="FFFF00"/>
                </a:solidFill>
                <a:effectLst/>
              </a:rPr>
              <a:t>Настоящее продолженное </a:t>
            </a:r>
            <a:r>
              <a:rPr lang="ru-RU" sz="4400" b="1" i="1" dirty="0" smtClean="0">
                <a:solidFill>
                  <a:srgbClr val="FFFF00"/>
                </a:solidFill>
                <a:effectLst/>
              </a:rPr>
              <a:t>время. </a:t>
            </a:r>
            <a:r>
              <a:rPr lang="en-US" sz="4400" b="1" i="1" dirty="0">
                <a:solidFill>
                  <a:srgbClr val="FFFF00"/>
                </a:solidFill>
                <a:effectLst/>
              </a:rPr>
              <a:t>Present Progressive Tense</a:t>
            </a:r>
            <a:endParaRPr lang="ru-RU" sz="4400" b="1" i="1" dirty="0">
              <a:solidFill>
                <a:srgbClr val="FFFF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6279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hlinkClick r:id="rId2" action="ppaction://hlinkfile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08720"/>
            <a:ext cx="8752639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089642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332657"/>
            <a:ext cx="8568952" cy="6408712"/>
          </a:xfrm>
        </p:spPr>
        <p:txBody>
          <a:bodyPr>
            <a:normAutofit/>
          </a:bodyPr>
          <a:lstStyle/>
          <a:p>
            <a:pPr marL="18288" indent="0">
              <a:buNone/>
            </a:pPr>
            <a:r>
              <a:rPr lang="ru-RU" sz="4400" b="1" dirty="0" smtClean="0">
                <a:solidFill>
                  <a:srgbClr val="FFFF00"/>
                </a:solidFill>
              </a:rPr>
              <a:t>1 </a:t>
            </a:r>
            <a:r>
              <a:rPr lang="en-US" sz="4400" b="1" dirty="0" smtClean="0">
                <a:solidFill>
                  <a:srgbClr val="FFFF00"/>
                </a:solidFill>
              </a:rPr>
              <a:t>always</a:t>
            </a:r>
          </a:p>
          <a:p>
            <a:pPr marL="18288" indent="0">
              <a:buNone/>
            </a:pPr>
            <a:r>
              <a:rPr lang="en-US" sz="4400" b="1" dirty="0" smtClean="0">
                <a:solidFill>
                  <a:srgbClr val="FFFF00"/>
                </a:solidFill>
              </a:rPr>
              <a:t>2 sometimes</a:t>
            </a:r>
          </a:p>
          <a:p>
            <a:pPr marL="18288" indent="0">
              <a:buNone/>
            </a:pPr>
            <a:r>
              <a:rPr lang="en-US" sz="4400" b="1" dirty="0">
                <a:solidFill>
                  <a:srgbClr val="FFFF00"/>
                </a:solidFill>
              </a:rPr>
              <a:t>3</a:t>
            </a:r>
            <a:r>
              <a:rPr lang="en-US" sz="4400" b="1" dirty="0" smtClean="0">
                <a:solidFill>
                  <a:srgbClr val="FFFF00"/>
                </a:solidFill>
              </a:rPr>
              <a:t> usually</a:t>
            </a:r>
          </a:p>
          <a:p>
            <a:pPr marL="18288" indent="0">
              <a:buNone/>
            </a:pPr>
            <a:r>
              <a:rPr lang="en-US" sz="4400" b="1" dirty="0">
                <a:solidFill>
                  <a:srgbClr val="FFFF00"/>
                </a:solidFill>
              </a:rPr>
              <a:t>4</a:t>
            </a:r>
            <a:r>
              <a:rPr lang="en-US" sz="4400" b="1" dirty="0" smtClean="0">
                <a:solidFill>
                  <a:srgbClr val="FFFF00"/>
                </a:solidFill>
              </a:rPr>
              <a:t> often</a:t>
            </a:r>
          </a:p>
          <a:p>
            <a:pPr marL="18288" indent="0">
              <a:buNone/>
            </a:pPr>
            <a:r>
              <a:rPr lang="en-US" sz="4400" b="1" dirty="0" smtClean="0">
                <a:solidFill>
                  <a:srgbClr val="FFFF00"/>
                </a:solidFill>
              </a:rPr>
              <a:t>5 never</a:t>
            </a:r>
            <a:endParaRPr lang="ru-RU" sz="4400" b="1" dirty="0">
              <a:solidFill>
                <a:srgbClr val="FFFF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9377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>
                <a:solidFill>
                  <a:srgbClr val="FFFF00"/>
                </a:solidFill>
              </a:rPr>
              <a:t>https://</a:t>
            </a:r>
            <a:r>
              <a:rPr lang="en-US" sz="2400" b="1" dirty="0" smtClean="0">
                <a:solidFill>
                  <a:srgbClr val="FFFF00"/>
                </a:solidFill>
              </a:rPr>
              <a:t>uchi.ru/teachers/groups/6653443/subjects/5/course_programs/3</a:t>
            </a:r>
            <a:endParaRPr lang="ru-RU" sz="2400" b="1" dirty="0">
              <a:solidFill>
                <a:srgbClr val="FFFF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351838" cy="4695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78481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таня\Pictures\Desktop\depositphotos_136275524-stock-illustration-happy-girl-goes-to-schoo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2771920" cy="39604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таня\Pictures\Desktop\little-girl-eating-her-dinner-vector-illustration-409114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60648"/>
            <a:ext cx="2633435" cy="28803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таня\Pictures\Desktop\носить-куртки-девушки-2554132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3" y="260648"/>
            <a:ext cx="2043227" cy="38884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81617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928670"/>
            <a:ext cx="8106758" cy="5715040"/>
          </a:xfrm>
        </p:spPr>
        <p:txBody>
          <a:bodyPr/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4400" b="1" dirty="0" smtClean="0">
                <a:solidFill>
                  <a:srgbClr val="FFFF00"/>
                </a:solidFill>
              </a:rPr>
              <a:t/>
            </a:r>
            <a:br>
              <a:rPr lang="ru-RU" sz="4400" b="1" dirty="0" smtClean="0">
                <a:solidFill>
                  <a:srgbClr val="FFFF00"/>
                </a:solidFill>
              </a:rPr>
            </a:br>
            <a:r>
              <a:rPr lang="en-US" sz="4400" b="1" dirty="0" smtClean="0">
                <a:solidFill>
                  <a:srgbClr val="FFFF00"/>
                </a:solidFill>
              </a:rPr>
              <a:t> I read a book</a:t>
            </a:r>
            <a:r>
              <a:rPr lang="ru-RU" sz="4400" b="1" dirty="0" smtClean="0">
                <a:solidFill>
                  <a:srgbClr val="FFFF00"/>
                </a:solidFill>
              </a:rPr>
              <a:t>. </a:t>
            </a:r>
            <a:br>
              <a:rPr lang="ru-RU" sz="4400" b="1" dirty="0" smtClean="0">
                <a:solidFill>
                  <a:srgbClr val="FFFF00"/>
                </a:solidFill>
              </a:rPr>
            </a:br>
            <a:r>
              <a:rPr lang="en-US" sz="4400" b="1" dirty="0" smtClean="0">
                <a:solidFill>
                  <a:srgbClr val="FFFF00"/>
                </a:solidFill>
              </a:rPr>
              <a:t>She skates in winter</a:t>
            </a:r>
            <a:r>
              <a:rPr lang="ru-RU" sz="4400" b="1" dirty="0" smtClean="0">
                <a:solidFill>
                  <a:srgbClr val="FFFF00"/>
                </a:solidFill>
              </a:rPr>
              <a:t>. </a:t>
            </a:r>
            <a:br>
              <a:rPr lang="ru-RU" sz="4400" b="1" dirty="0" smtClean="0">
                <a:solidFill>
                  <a:srgbClr val="FFFF00"/>
                </a:solidFill>
              </a:rPr>
            </a:br>
            <a:r>
              <a:rPr lang="ru-RU" sz="4400" b="1" dirty="0" smtClean="0">
                <a:solidFill>
                  <a:srgbClr val="FFFF00"/>
                </a:solidFill>
              </a:rPr>
              <a:t/>
            </a:r>
            <a:br>
              <a:rPr lang="ru-RU" sz="4400" b="1" dirty="0" smtClean="0">
                <a:solidFill>
                  <a:srgbClr val="FFFF00"/>
                </a:solidFill>
              </a:rPr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en-US" sz="2000" u="sng" dirty="0" smtClean="0">
                <a:hlinkClick r:id="rId2"/>
              </a:rPr>
              <a:t>https</a:t>
            </a:r>
            <a:r>
              <a:rPr lang="ru-RU" sz="2000" u="sng" dirty="0" smtClean="0">
                <a:hlinkClick r:id="rId2"/>
              </a:rPr>
              <a:t>://</a:t>
            </a:r>
            <a:r>
              <a:rPr lang="en-US" sz="2000" u="sng" dirty="0" err="1" smtClean="0">
                <a:hlinkClick r:id="rId2"/>
              </a:rPr>
              <a:t>uchi</a:t>
            </a:r>
            <a:r>
              <a:rPr lang="ru-RU" sz="2000" u="sng" dirty="0" smtClean="0">
                <a:hlinkClick r:id="rId2"/>
              </a:rPr>
              <a:t>.</a:t>
            </a:r>
            <a:r>
              <a:rPr lang="en-US" sz="2000" u="sng" dirty="0" err="1" smtClean="0">
                <a:hlinkClick r:id="rId2"/>
              </a:rPr>
              <a:t>ru</a:t>
            </a:r>
            <a:r>
              <a:rPr lang="ru-RU" sz="2000" u="sng" dirty="0" smtClean="0">
                <a:hlinkClick r:id="rId2"/>
              </a:rPr>
              <a:t>/</a:t>
            </a:r>
            <a:r>
              <a:rPr lang="en-US" sz="2000" u="sng" dirty="0" smtClean="0">
                <a:hlinkClick r:id="rId2"/>
              </a:rPr>
              <a:t>teachers</a:t>
            </a:r>
            <a:r>
              <a:rPr lang="ru-RU" sz="2000" u="sng" dirty="0" smtClean="0">
                <a:hlinkClick r:id="rId2"/>
              </a:rPr>
              <a:t>/</a:t>
            </a:r>
            <a:r>
              <a:rPr lang="en-US" sz="2000" u="sng" dirty="0" smtClean="0">
                <a:hlinkClick r:id="rId2"/>
              </a:rPr>
              <a:t>groups</a:t>
            </a:r>
            <a:r>
              <a:rPr lang="ru-RU" sz="2000" u="sng" dirty="0" smtClean="0">
                <a:hlinkClick r:id="rId2"/>
              </a:rPr>
              <a:t>/11794138/</a:t>
            </a:r>
            <a:r>
              <a:rPr lang="en-US" sz="2000" u="sng" dirty="0" smtClean="0">
                <a:hlinkClick r:id="rId2"/>
              </a:rPr>
              <a:t>subjects</a:t>
            </a:r>
            <a:r>
              <a:rPr lang="ru-RU" sz="2000" u="sng" dirty="0" smtClean="0">
                <a:hlinkClick r:id="rId2"/>
              </a:rPr>
              <a:t>/5/</a:t>
            </a:r>
            <a:r>
              <a:rPr lang="en-US" sz="2000" u="sng" dirty="0" smtClean="0">
                <a:hlinkClick r:id="rId2"/>
              </a:rPr>
              <a:t>course</a:t>
            </a:r>
            <a:r>
              <a:rPr lang="ru-RU" sz="2000" u="sng" dirty="0" smtClean="0">
                <a:hlinkClick r:id="rId2"/>
              </a:rPr>
              <a:t>_</a:t>
            </a:r>
            <a:r>
              <a:rPr lang="en-US" sz="2000" u="sng" dirty="0" smtClean="0">
                <a:hlinkClick r:id="rId2"/>
              </a:rPr>
              <a:t>programs</a:t>
            </a:r>
            <a:r>
              <a:rPr lang="ru-RU" sz="2000" u="sng" dirty="0" smtClean="0">
                <a:hlinkClick r:id="rId2"/>
              </a:rPr>
              <a:t>/3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9" name="Picture 2" descr="C:\Users\user\Desktop\2023-01-26_21-14-42.pn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11572" t="27921" r="30565" b="20646"/>
          <a:stretch>
            <a:fillRect/>
          </a:stretch>
        </p:blipFill>
        <p:spPr bwMode="auto">
          <a:xfrm>
            <a:off x="642910" y="1500174"/>
            <a:ext cx="7715304" cy="38575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416605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332657"/>
            <a:ext cx="8496944" cy="6264696"/>
          </a:xfrm>
        </p:spPr>
        <p:txBody>
          <a:bodyPr>
            <a:normAutofit/>
          </a:bodyPr>
          <a:lstStyle/>
          <a:p>
            <a:pPr marL="18288" indent="0">
              <a:buNone/>
            </a:pPr>
            <a:r>
              <a:rPr lang="en-US" sz="4400" b="1" dirty="0" smtClean="0">
                <a:solidFill>
                  <a:srgbClr val="FFFF00"/>
                </a:solidFill>
                <a:effectLst/>
              </a:rPr>
              <a:t>Homework</a:t>
            </a:r>
          </a:p>
          <a:p>
            <a:pPr marL="18288" indent="0">
              <a:buNone/>
            </a:pPr>
            <a:r>
              <a:rPr lang="en-US" sz="4400" b="1" dirty="0">
                <a:solidFill>
                  <a:srgbClr val="FFFF00"/>
                </a:solidFill>
                <a:effectLst/>
              </a:rPr>
              <a:t>SB p</a:t>
            </a:r>
            <a:r>
              <a:rPr lang="ru-RU" sz="4400" b="1" dirty="0">
                <a:solidFill>
                  <a:srgbClr val="FFFF00"/>
                </a:solidFill>
                <a:effectLst/>
              </a:rPr>
              <a:t>. 37 правило – для всех</a:t>
            </a:r>
          </a:p>
          <a:p>
            <a:pPr marL="18288" indent="0">
              <a:buNone/>
            </a:pPr>
            <a:r>
              <a:rPr lang="en-US" sz="4400" b="1" dirty="0">
                <a:solidFill>
                  <a:srgbClr val="FFFF00"/>
                </a:solidFill>
                <a:effectLst/>
              </a:rPr>
              <a:t>WB p</a:t>
            </a:r>
            <a:r>
              <a:rPr lang="ru-RU" sz="4400" b="1" dirty="0">
                <a:solidFill>
                  <a:srgbClr val="FFFF00"/>
                </a:solidFill>
                <a:effectLst/>
              </a:rPr>
              <a:t>. 24-25 </a:t>
            </a:r>
            <a:r>
              <a:rPr lang="en-US" sz="4400" b="1" dirty="0">
                <a:solidFill>
                  <a:srgbClr val="FFFF00"/>
                </a:solidFill>
                <a:effectLst/>
              </a:rPr>
              <a:t>ex</a:t>
            </a:r>
            <a:r>
              <a:rPr lang="ru-RU" sz="4400" b="1" dirty="0">
                <a:solidFill>
                  <a:srgbClr val="FFFF00"/>
                </a:solidFill>
                <a:effectLst/>
              </a:rPr>
              <a:t>. 2, 3 </a:t>
            </a:r>
            <a:r>
              <a:rPr lang="ru-RU" sz="4400" b="1" dirty="0" smtClean="0">
                <a:solidFill>
                  <a:srgbClr val="FFFF00"/>
                </a:solidFill>
                <a:effectLst/>
              </a:rPr>
              <a:t>или</a:t>
            </a:r>
          </a:p>
          <a:p>
            <a:pPr marL="18288" indent="0">
              <a:buNone/>
            </a:pPr>
            <a:r>
              <a:rPr lang="ru-RU" sz="4400" b="1" dirty="0" smtClean="0">
                <a:solidFill>
                  <a:srgbClr val="FFFF00"/>
                </a:solidFill>
              </a:rPr>
              <a:t>выполнить задания на Учи.ру в разделе «Домашнее задание» </a:t>
            </a:r>
          </a:p>
          <a:p>
            <a:pPr>
              <a:buNone/>
            </a:pPr>
            <a:endParaRPr lang="ru-RU" sz="4400" b="1" dirty="0">
              <a:solidFill>
                <a:srgbClr val="FFFF00"/>
              </a:solidFill>
              <a:effectLst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0286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54</TotalTime>
  <Words>68</Words>
  <Application>Microsoft Office PowerPoint</Application>
  <PresentationFormat>Экран (4:3)</PresentationFormat>
  <Paragraphs>14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Базовая</vt:lpstr>
      <vt:lpstr>Слайд 1</vt:lpstr>
      <vt:lpstr>Слайд 2</vt:lpstr>
      <vt:lpstr>Слайд 3</vt:lpstr>
      <vt:lpstr>Слайд 4</vt:lpstr>
      <vt:lpstr>https://uchi.ru/teachers/groups/6653443/subjects/5/course_programs/3</vt:lpstr>
      <vt:lpstr>Слайд 6</vt:lpstr>
      <vt:lpstr>       I read a book.  She skates in winter.          https://uchi.ru/teachers/groups/11794138/subjects/5/course_programs/3 </vt:lpstr>
      <vt:lpstr>Слайд 8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таня</dc:creator>
  <cp:lastModifiedBy>user</cp:lastModifiedBy>
  <cp:revision>7</cp:revision>
  <dcterms:created xsi:type="dcterms:W3CDTF">2021-06-25T11:24:50Z</dcterms:created>
  <dcterms:modified xsi:type="dcterms:W3CDTF">2023-01-26T18:26:45Z</dcterms:modified>
</cp:coreProperties>
</file>