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96202-5B67-4B00-835B-0066FAA1413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2536A-3239-4615-8E03-A383D7EBD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142984"/>
            <a:ext cx="6172200" cy="200026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00B0F0"/>
                </a:solidFill>
              </a:rPr>
              <a:t>Арифметические действия</a:t>
            </a:r>
            <a:endParaRPr lang="ru-RU" sz="48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 ученик 7 класса:</a:t>
            </a:r>
          </a:p>
          <a:p>
            <a:r>
              <a:rPr lang="ru-RU" dirty="0" err="1" smtClean="0"/>
              <a:t>Макшаев</a:t>
            </a:r>
            <a:r>
              <a:rPr lang="ru-RU" dirty="0" smtClean="0"/>
              <a:t> Кирилл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Вычислите устно: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7467600" cy="48737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300+50= </a:t>
            </a:r>
          </a:p>
          <a:p>
            <a:r>
              <a:rPr lang="ru-RU" dirty="0" smtClean="0"/>
              <a:t>240-40=</a:t>
            </a:r>
          </a:p>
          <a:p>
            <a:r>
              <a:rPr lang="ru-RU" dirty="0" smtClean="0"/>
              <a:t>450+40=</a:t>
            </a:r>
          </a:p>
          <a:p>
            <a:r>
              <a:rPr lang="ru-RU" dirty="0" smtClean="0"/>
              <a:t>  30+250=</a:t>
            </a:r>
          </a:p>
          <a:p>
            <a:r>
              <a:rPr lang="ru-RU" dirty="0" smtClean="0"/>
              <a:t>450см-30см=</a:t>
            </a:r>
          </a:p>
          <a:p>
            <a:r>
              <a:rPr lang="ru-RU" dirty="0" smtClean="0"/>
              <a:t>120-20=</a:t>
            </a:r>
          </a:p>
          <a:p>
            <a:r>
              <a:rPr lang="ru-RU" dirty="0" smtClean="0"/>
              <a:t> 210см+100см =</a:t>
            </a:r>
          </a:p>
          <a:p>
            <a:r>
              <a:rPr lang="ru-RU" dirty="0" smtClean="0"/>
              <a:t>230р-100р=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28794" y="157161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350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857356" y="192880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200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928794" y="228599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490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500298" y="2928934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4 20см      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2071670" y="2643182"/>
            <a:ext cx="866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280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2214546" y="3357563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2786050" y="3643314"/>
            <a:ext cx="108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310см      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2357422" y="4000504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130р      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1714480" y="3286124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100     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403350" y="765175"/>
            <a:ext cx="5400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/>
              <a:t>Решите  задачу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39750" y="2636838"/>
            <a:ext cx="4319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/>
              <a:t>П. – 25 мин.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900113" y="3357563"/>
            <a:ext cx="51133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/>
              <a:t>В. - ? на  5 мин. б.</a:t>
            </a:r>
          </a:p>
        </p:txBody>
      </p:sp>
      <p:sp>
        <p:nvSpPr>
          <p:cNvPr id="12295" name="AutoShape 7"/>
          <p:cNvSpPr>
            <a:spLocks/>
          </p:cNvSpPr>
          <p:nvPr/>
        </p:nvSpPr>
        <p:spPr bwMode="auto">
          <a:xfrm>
            <a:off x="5508625" y="2781300"/>
            <a:ext cx="1439863" cy="12954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7092950" y="2997200"/>
            <a:ext cx="14081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dirty="0" smtClean="0"/>
              <a:t>?</a:t>
            </a:r>
            <a:r>
              <a:rPr lang="ru-RU" sz="3600" dirty="0" smtClean="0"/>
              <a:t>мин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2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/>
      <p:bldP spid="122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55650" y="260350"/>
            <a:ext cx="756126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/>
              <a:t>Расставьте  знаки  арифметический  действий: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1547813" y="1989138"/>
            <a:ext cx="52562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/>
              <a:t>50 - 42 + 3 = 11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835150" y="2924175"/>
            <a:ext cx="52562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/>
              <a:t>69 + 11 - 57 = 23</a:t>
            </a:r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1979613" y="3933825"/>
            <a:ext cx="46085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/>
              <a:t>11 - 0 + 11 = 22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843213" y="1989138"/>
            <a:ext cx="431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/>
              <a:t>*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3995738" y="1989138"/>
            <a:ext cx="3603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/>
              <a:t>*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2987675" y="2924175"/>
            <a:ext cx="481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6000"/>
              <a:t>*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4140200" y="2924175"/>
            <a:ext cx="57626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/>
              <a:t>*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2843213" y="4005263"/>
            <a:ext cx="5762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/>
              <a:t>*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3708400" y="4005263"/>
            <a:ext cx="7207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/>
              <a:t>*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1000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2000"/>
                                        <p:tgtEl>
                                          <p:spTgt spid="3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1000"/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1000"/>
                                        <p:tgtEl>
                                          <p:spTgt spid="3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5"/>
          <p:cNvSpPr>
            <a:spLocks noChangeArrowheads="1" noChangeShapeType="1" noTextEdit="1"/>
          </p:cNvSpPr>
          <p:nvPr/>
        </p:nvSpPr>
        <p:spPr bwMode="auto">
          <a:xfrm>
            <a:off x="1692275" y="981075"/>
            <a:ext cx="5903913" cy="51117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7200" i="1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молодцы</a:t>
            </a:r>
            <a:endParaRPr lang="ru-RU" sz="7200" i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52</TotalTime>
  <Words>93</Words>
  <PresentationFormat>Экран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Арифметические действия</vt:lpstr>
      <vt:lpstr>Вычислите устно: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Арифметические действия</dc:title>
  <dc:creator>Гость</dc:creator>
  <cp:lastModifiedBy>Гость</cp:lastModifiedBy>
  <cp:revision>9</cp:revision>
  <dcterms:created xsi:type="dcterms:W3CDTF">2017-12-11T08:59:15Z</dcterms:created>
  <dcterms:modified xsi:type="dcterms:W3CDTF">2017-12-12T05:15:35Z</dcterms:modified>
</cp:coreProperties>
</file>