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63" r:id="rId6"/>
    <p:sldId id="259" r:id="rId7"/>
    <p:sldId id="260" r:id="rId8"/>
    <p:sldId id="262" r:id="rId9"/>
    <p:sldId id="261" r:id="rId10"/>
    <p:sldId id="272" r:id="rId11"/>
    <p:sldId id="273" r:id="rId12"/>
    <p:sldId id="264" r:id="rId13"/>
    <p:sldId id="265" r:id="rId14"/>
    <p:sldId id="266" r:id="rId15"/>
    <p:sldId id="267" r:id="rId16"/>
    <p:sldId id="270" r:id="rId17"/>
    <p:sldId id="268" r:id="rId18"/>
    <p:sldId id="269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178AF-8538-4B49-915F-D9E27BCF06DB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573F1-05BC-4FFA-A41E-CAE5D91F3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260648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2060848"/>
            <a:ext cx="67202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«900 дней мужества»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861048"/>
            <a:ext cx="3744416" cy="24917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-Фото-Бориса-Кудояров-Фотохроника-ТАСС--1024x6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147" y="1196751"/>
            <a:ext cx="8068285" cy="535784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8070" y="188640"/>
            <a:ext cx="54241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Ленинградская симфония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7100d3db9eab3734542dbe0199f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12776"/>
            <a:ext cx="7722534" cy="512824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829438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Детские игрушки блокадного </a:t>
            </a:r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Л</a:t>
            </a:r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енинграда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8676456" cy="50323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69076" y="188640"/>
            <a:ext cx="35301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«Дорога жизни»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908720"/>
            <a:ext cx="7992888" cy="56370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99792" y="188640"/>
            <a:ext cx="35301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«Дорога жизни»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268760"/>
            <a:ext cx="8572444" cy="4822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79425" y="188640"/>
            <a:ext cx="33094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Конец блокады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980" y="836712"/>
            <a:ext cx="8604941" cy="5531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skarevskoye_Memorial_Cemetery_Monument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834005"/>
            <a:ext cx="7522137" cy="602399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69529" y="0"/>
            <a:ext cx="59584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Мы помним – мы гордимся!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971346"/>
            <a:ext cx="7848872" cy="588665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61554" y="188640"/>
            <a:ext cx="47307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Никто не забыт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000108"/>
            <a:ext cx="9083872" cy="4890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7372" y="2060848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енинград 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28320"/>
            <a:ext cx="8352928" cy="55651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188640"/>
            <a:ext cx="82089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Современный Ленинград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йна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8460432" cy="53989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188640"/>
            <a:ext cx="76328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Бой за каждую улицу , каждый дом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а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376" y="1124744"/>
            <a:ext cx="8791754" cy="49508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01757" y="188640"/>
            <a:ext cx="39208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Блокадное кольцо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8244408" cy="55045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8218" y="260648"/>
            <a:ext cx="621695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Уроки в школе продолжаются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18676115-sca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84784"/>
            <a:ext cx="7380312" cy="508261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9218" y="260648"/>
            <a:ext cx="54138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Новый год в детском саду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чередь за хлебом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8532440" cy="568829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188640"/>
            <a:ext cx="53285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Очередь за хлебом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8532440" cy="539807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43821" y="188640"/>
            <a:ext cx="40739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 водой на Ладогу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664" y="1340769"/>
            <a:ext cx="7901752" cy="49555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0602" y="188640"/>
            <a:ext cx="66750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Все для фронта, все для победы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67</Words>
  <Application>Microsoft Office PowerPoint</Application>
  <PresentationFormat>Экран (4:3)</PresentationFormat>
  <Paragraphs>17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User</cp:lastModifiedBy>
  <cp:revision>8</cp:revision>
  <dcterms:created xsi:type="dcterms:W3CDTF">2021-01-23T12:43:42Z</dcterms:created>
  <dcterms:modified xsi:type="dcterms:W3CDTF">2022-05-09T11:13:55Z</dcterms:modified>
</cp:coreProperties>
</file>