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1" r:id="rId4"/>
    <p:sldId id="257" r:id="rId5"/>
    <p:sldId id="264" r:id="rId6"/>
    <p:sldId id="258" r:id="rId7"/>
    <p:sldId id="259" r:id="rId8"/>
    <p:sldId id="260" r:id="rId9"/>
    <p:sldId id="263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26.06.2019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3861048"/>
            <a:ext cx="5637010" cy="882119"/>
          </a:xfrm>
        </p:spPr>
        <p:txBody>
          <a:bodyPr>
            <a:normAutofit/>
          </a:bodyPr>
          <a:lstStyle/>
          <a:p>
            <a:pPr algn="r"/>
            <a:r>
              <a:rPr lang="ru-RU" sz="1800" dirty="0" smtClean="0"/>
              <a:t>Воспитатель Долгачёва Светлана Викторовна</a:t>
            </a:r>
          </a:p>
          <a:p>
            <a:pPr algn="r"/>
            <a:r>
              <a:rPr lang="ru-RU" sz="1800" dirty="0" smtClean="0"/>
              <a:t>МБДОУ № 17 «Журавушка» г. Тихорецк</a:t>
            </a:r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916832"/>
            <a:ext cx="8136903" cy="1793167"/>
          </a:xfrm>
        </p:spPr>
        <p:txBody>
          <a:bodyPr/>
          <a:lstStyle/>
          <a:p>
            <a:r>
              <a:rPr lang="ru-RU" sz="4400" i="1" dirty="0" smtClean="0">
                <a:solidFill>
                  <a:srgbClr val="7030A0"/>
                </a:solidFill>
              </a:rPr>
              <a:t>Игра «Угадай, чей хвост»</a:t>
            </a:r>
            <a:endParaRPr lang="ru-RU" sz="4400" i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3068960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Цель: учить детей узнавать животное по его хвосту. </a:t>
            </a:r>
            <a:endParaRPr lang="ru-RU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345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204" r="60953" b="26398"/>
          <a:stretch/>
        </p:blipFill>
        <p:spPr bwMode="auto">
          <a:xfrm>
            <a:off x="249209" y="3229896"/>
            <a:ext cx="3334650" cy="1539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 descr="http://symbolsbook.ru/images/L/Swallow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208" y="548680"/>
            <a:ext cx="8645583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004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204864"/>
            <a:ext cx="6512511" cy="1143000"/>
          </a:xfrm>
        </p:spPr>
        <p:txBody>
          <a:bodyPr/>
          <a:lstStyle/>
          <a:p>
            <a:pPr algn="ctr"/>
            <a:r>
              <a:rPr lang="ru-RU" sz="5400" i="1" dirty="0" smtClean="0">
                <a:solidFill>
                  <a:srgbClr val="7030A0"/>
                </a:solidFill>
              </a:rPr>
              <a:t>Молодцы! </a:t>
            </a:r>
            <a:endParaRPr lang="ru-RU" sz="5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53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2" t="32839" r="40515" b="5484"/>
          <a:stretch/>
        </p:blipFill>
        <p:spPr bwMode="auto">
          <a:xfrm>
            <a:off x="1002890" y="2448232"/>
            <a:ext cx="4291781" cy="3524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634"/>
            <a:ext cx="8712968" cy="6534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797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4" t="27933" r="67098" b="50854"/>
          <a:stretch/>
        </p:blipFill>
        <p:spPr bwMode="auto">
          <a:xfrm>
            <a:off x="1061884" y="2094270"/>
            <a:ext cx="2005781" cy="1283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 descr="http://informatio.ru/wp-content/uploads/2011/12/image_1_200905041027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497" y="260648"/>
            <a:ext cx="8693327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924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breeds-of-cats.ru/images/stories/Images/01/68-siberian-cat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54" t="7196" r="3228" b="36959"/>
          <a:stretch/>
        </p:blipFill>
        <p:spPr bwMode="auto">
          <a:xfrm>
            <a:off x="6228184" y="1196752"/>
            <a:ext cx="2168013" cy="2393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69762"/>
            <a:ext cx="8320924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5652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93" r="71886" b="33771"/>
          <a:stretch/>
        </p:blipFill>
        <p:spPr bwMode="auto">
          <a:xfrm>
            <a:off x="683567" y="2094270"/>
            <a:ext cx="2280859" cy="2448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 descr="http://mir-prekrasen.net/uploads/posts/2013-11/1385644364_f_1480233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0148" cy="6367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24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sunny7.ua/sites/default/files/images/toichih.narod_.ru_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929" r="18746" b="55354"/>
          <a:stretch/>
        </p:blipFill>
        <p:spPr bwMode="auto">
          <a:xfrm>
            <a:off x="6608792" y="1052736"/>
            <a:ext cx="1524000" cy="3113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sunny7.ua/sites/default/files/images/toichih.narod_.ru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41" y="332656"/>
            <a:ext cx="8327723" cy="624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538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2" t="15615" r="72058" b="20974"/>
          <a:stretch/>
        </p:blipFill>
        <p:spPr bwMode="auto">
          <a:xfrm>
            <a:off x="1061884" y="1312606"/>
            <a:ext cx="1932039" cy="3687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http://namonitore.ru/uploads/catalog/dikie/odinokiy_volk_6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372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26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18" t="15634" b="10525"/>
          <a:stretch/>
        </p:blipFill>
        <p:spPr bwMode="auto">
          <a:xfrm>
            <a:off x="4911212" y="1238865"/>
            <a:ext cx="3889593" cy="468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ttp://foto-zverey.ru/images/gryzun-31_small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5250"/>
            <a:ext cx="8678368" cy="65021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336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66" t="22669" r="-1"/>
          <a:stretch/>
        </p:blipFill>
        <p:spPr bwMode="auto">
          <a:xfrm>
            <a:off x="5235677" y="1740310"/>
            <a:ext cx="3275514" cy="4064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 descr="http://dezklop.ru/wp-content/uploads/2012/08/%D0%BC%D1%8B%D1%88%D1%8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605543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688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14</TotalTime>
  <Words>32</Words>
  <Application>Microsoft Office PowerPoint</Application>
  <PresentationFormat>Экран (4:3)</PresentationFormat>
  <Paragraphs>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Воздушный поток</vt:lpstr>
      <vt:lpstr>Игра «Угадай, чей хвост»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«Угадай, чей хвост»</dc:title>
  <dc:creator>Пользователь</dc:creator>
  <cp:lastModifiedBy>Пользователь</cp:lastModifiedBy>
  <cp:revision>6</cp:revision>
  <dcterms:created xsi:type="dcterms:W3CDTF">2015-03-22T14:54:53Z</dcterms:created>
  <dcterms:modified xsi:type="dcterms:W3CDTF">2019-06-26T07:23:03Z</dcterms:modified>
</cp:coreProperties>
</file>