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71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564904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Интеллектуальный турнир</a:t>
            </a:r>
            <a:br>
              <a:rPr lang="ru-RU" sz="5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по зоологии </a:t>
            </a:r>
            <a:br>
              <a:rPr lang="ru-RU" sz="5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dirty="0">
                <a:solidFill>
                  <a:schemeClr val="accent6">
                    <a:lumMod val="50000"/>
                  </a:schemeClr>
                </a:solidFill>
              </a:rPr>
              <a:t>8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581128"/>
            <a:ext cx="6400800" cy="1752600"/>
          </a:xfrm>
        </p:spPr>
        <p:txBody>
          <a:bodyPr/>
          <a:lstStyle/>
          <a:p>
            <a:pPr algn="l"/>
            <a:r>
              <a:rPr lang="ru-RU" dirty="0"/>
              <a:t>Выполнила: учитель </a:t>
            </a:r>
            <a:r>
              <a:rPr lang="ru-RU" dirty="0" err="1"/>
              <a:t>Кисловской</a:t>
            </a:r>
            <a:r>
              <a:rPr lang="ru-RU" dirty="0"/>
              <a:t> средней школы </a:t>
            </a:r>
            <a:r>
              <a:rPr lang="ru-RU" dirty="0" err="1"/>
              <a:t>Карагулина</a:t>
            </a:r>
            <a:r>
              <a:rPr lang="ru-RU" dirty="0"/>
              <a:t> Е.В.</a:t>
            </a:r>
          </a:p>
        </p:txBody>
      </p:sp>
    </p:spTree>
    <p:extLst>
      <p:ext uri="{BB962C8B-B14F-4D97-AF65-F5344CB8AC3E}">
        <p14:creationId xmlns:p14="http://schemas.microsoft.com/office/powerpoint/2010/main" val="2593871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54864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3 ТУР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ЛОВКИЙ ОХОТНИК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520940" cy="4320480"/>
          </a:xfrm>
        </p:spPr>
        <p:txBody>
          <a:bodyPr>
            <a:normAutofit fontScale="85000" lnSpcReduction="20000"/>
          </a:bodyPr>
          <a:lstStyle/>
          <a:p>
            <a:r>
              <a:rPr lang="ru-RU" sz="3000" dirty="0"/>
              <a:t>    </a:t>
            </a:r>
            <a:r>
              <a:rPr lang="ru-RU" sz="3800" dirty="0"/>
              <a:t>Каждому охотнику необходимы знания повадок, сила, ловкость, бесстрашие. Для ловли животных человек использовал различные приспособления. Мы же тоже не обойдемся без снасти. </a:t>
            </a:r>
            <a:r>
              <a:rPr lang="ru-RU" sz="3800" u="sng" dirty="0"/>
              <a:t>Напишите, кого как и почему можно поймать при помощи садовой лейки.</a:t>
            </a:r>
          </a:p>
          <a:p>
            <a:r>
              <a:rPr lang="ru-RU" sz="3000" dirty="0"/>
              <a:t>    На выполнение задания - 5 минут. Максимальная оценка - 6 баллов.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537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00808"/>
            <a:ext cx="7520940" cy="54864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4 </a:t>
            </a:r>
            <a:r>
              <a:rPr lang="ru-RU" sz="4400" dirty="0" err="1">
                <a:solidFill>
                  <a:schemeClr val="accent2"/>
                </a:solidFill>
              </a:rPr>
              <a:t>тУР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ЗНАЕТЕ ЛИ ВЫ ЧЛЕНИСТОНОГИХ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140968"/>
            <a:ext cx="7520940" cy="3579849"/>
          </a:xfrm>
        </p:spPr>
        <p:txBody>
          <a:bodyPr>
            <a:normAutofit/>
          </a:bodyPr>
          <a:lstStyle/>
          <a:p>
            <a:pPr algn="ctr"/>
            <a:endParaRPr lang="ru-RU" sz="2800" dirty="0"/>
          </a:p>
          <a:p>
            <a:pPr algn="ctr"/>
            <a:r>
              <a:rPr lang="ru-RU" sz="2800" dirty="0"/>
              <a:t>За каждый правильный ответ - 2 балла. </a:t>
            </a:r>
          </a:p>
        </p:txBody>
      </p:sp>
    </p:spTree>
    <p:extLst>
      <p:ext uri="{BB962C8B-B14F-4D97-AF65-F5344CB8AC3E}">
        <p14:creationId xmlns:p14="http://schemas.microsoft.com/office/powerpoint/2010/main" val="581709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560" y="2736292"/>
            <a:ext cx="2566498" cy="2316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04664"/>
            <a:ext cx="2830413" cy="219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55" y="404664"/>
            <a:ext cx="276030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744" y="2825158"/>
            <a:ext cx="340369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2238" y="391654"/>
            <a:ext cx="2915014" cy="218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947" y="2871333"/>
            <a:ext cx="25336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544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628800"/>
            <a:ext cx="7520940" cy="54864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5 ТУР 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Ребусы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3278151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За каждый правильный ответ - 2 балла. Вам дается 15 секунд на каждый ребус. 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7031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1988840"/>
            <a:ext cx="33699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13477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4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69"/>
    </mc:Choice>
    <mc:Fallback xmlns="">
      <p:transition spd="slow" advTm="1666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2856"/>
            <a:ext cx="2679248" cy="191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3154363"/>
            <a:ext cx="75231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13477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69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72"/>
    </mc:Choice>
    <mc:Fallback xmlns="">
      <p:transition spd="slow" advTm="1617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272321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39"/>
            <a:ext cx="13477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87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0"/>
    </mc:Choice>
    <mc:Fallback xmlns="">
      <p:transition spd="slow" advTm="1618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2802545" cy="207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52" y="116632"/>
            <a:ext cx="1347787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58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73"/>
    </mc:Choice>
    <mc:Fallback xmlns="">
      <p:transition spd="slow" advTm="16173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520940" cy="548640"/>
          </a:xfrm>
        </p:spPr>
        <p:txBody>
          <a:bodyPr/>
          <a:lstStyle/>
          <a:p>
            <a:pPr algn="ctr"/>
            <a:br>
              <a:rPr lang="ru-RU" sz="4400" dirty="0">
                <a:solidFill>
                  <a:schemeClr val="accent2"/>
                </a:solidFill>
              </a:rPr>
            </a:br>
            <a:r>
              <a:rPr lang="ru-RU" sz="4400" dirty="0">
                <a:solidFill>
                  <a:schemeClr val="accent2"/>
                </a:solidFill>
              </a:rPr>
              <a:t>6 ТУР 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ТРЕТИЙ ЛИШНИЙ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924944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Исключите лишнее. </a:t>
            </a:r>
          </a:p>
          <a:p>
            <a:pPr algn="ctr"/>
            <a:r>
              <a:rPr lang="ru-RU" sz="2800" dirty="0"/>
              <a:t>За правильный ответ - 2 балла.</a:t>
            </a:r>
          </a:p>
        </p:txBody>
      </p:sp>
    </p:spTree>
    <p:extLst>
      <p:ext uri="{BB962C8B-B14F-4D97-AF65-F5344CB8AC3E}">
        <p14:creationId xmlns:p14="http://schemas.microsoft.com/office/powerpoint/2010/main" val="18292969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0648"/>
            <a:ext cx="7520940" cy="3579849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ru-RU" sz="3600" dirty="0">
                <a:latin typeface="+mj-lt"/>
              </a:rPr>
              <a:t>АМЕБА – ИНФУЗОРИЯ – ГИДРА</a:t>
            </a:r>
          </a:p>
          <a:p>
            <a:pPr>
              <a:buAutoNum type="arabicPeriod"/>
            </a:pPr>
            <a:r>
              <a:rPr lang="ru-RU" sz="3600" dirty="0">
                <a:latin typeface="+mj-lt"/>
              </a:rPr>
              <a:t>БЕЛАЯ ПЛАНАРИЯ – ПЕЧЕНОЧНЫЙ СОСАЛЬЩИК – СВИНОЙ ЦЕПЕНЬ</a:t>
            </a:r>
          </a:p>
          <a:p>
            <a:pPr>
              <a:buAutoNum type="arabicPeriod"/>
            </a:pPr>
            <a:r>
              <a:rPr lang="ru-RU" sz="3600" dirty="0">
                <a:latin typeface="+mj-lt"/>
              </a:rPr>
              <a:t>БОЛЬШОЙ ПРУДОВИК – МИДИЯ – ГОЛЫЙ СЛИЗЕНЬ</a:t>
            </a:r>
          </a:p>
          <a:p>
            <a:pPr>
              <a:buAutoNum type="arabicPeriod"/>
            </a:pPr>
            <a:r>
              <a:rPr lang="ru-RU" sz="3600" dirty="0">
                <a:latin typeface="+mj-lt"/>
              </a:rPr>
              <a:t>КРАБ – СКОРПИОН – БОКОПЛАВ</a:t>
            </a:r>
          </a:p>
          <a:p>
            <a:pPr>
              <a:buAutoNum type="arabicPeriod"/>
            </a:pPr>
            <a:r>
              <a:rPr lang="ru-RU" sz="3600" dirty="0">
                <a:latin typeface="+mj-lt"/>
              </a:rPr>
              <a:t>КУЗНЕЧИК – ПЧЕЛА - МУРАВЕЙ</a:t>
            </a:r>
          </a:p>
        </p:txBody>
      </p:sp>
    </p:spTree>
    <p:extLst>
      <p:ext uri="{BB962C8B-B14F-4D97-AF65-F5344CB8AC3E}">
        <p14:creationId xmlns:p14="http://schemas.microsoft.com/office/powerpoint/2010/main" val="4191546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0742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тур</a:t>
            </a:r>
            <a:br>
              <a:rPr lang="ru-RU" sz="49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dirty="0">
                <a:solidFill>
                  <a:schemeClr val="accent3"/>
                </a:solidFill>
              </a:rPr>
              <a:t>Корзина загадок</a:t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dirty="0"/>
              <a:t>За каждый правильный ответ - 2 балла. Слайды меняются через 15 секунд.</a:t>
            </a:r>
          </a:p>
        </p:txBody>
      </p:sp>
    </p:spTree>
    <p:extLst>
      <p:ext uri="{BB962C8B-B14F-4D97-AF65-F5344CB8AC3E}">
        <p14:creationId xmlns:p14="http://schemas.microsoft.com/office/powerpoint/2010/main" val="93407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520940" cy="54864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7 ТУР 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ПЕРЕСТАНОВКА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36912"/>
            <a:ext cx="7520940" cy="3579849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</a:pPr>
            <a:r>
              <a:rPr lang="ru-RU" sz="2800" dirty="0">
                <a:ea typeface="Times New Roman"/>
              </a:rPr>
              <a:t>Переставьте правильно буквы в словах и запишите названия рыб. 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ea typeface="Times New Roman"/>
              </a:rPr>
              <a:t>Вам дается 20 секунд на каждое слово. </a:t>
            </a:r>
          </a:p>
          <a:p>
            <a:pPr algn="ctr">
              <a:spcAft>
                <a:spcPts val="0"/>
              </a:spcAft>
            </a:pPr>
            <a:r>
              <a:rPr lang="ru-RU" sz="2800" dirty="0">
                <a:ea typeface="Times New Roman"/>
              </a:rPr>
              <a:t>За каждый правильный ответ - 2 балла.</a:t>
            </a:r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0160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sz="5400" dirty="0"/>
            </a:br>
            <a:br>
              <a:rPr lang="ru-RU" sz="5400" dirty="0"/>
            </a:br>
            <a:br>
              <a:rPr lang="ru-RU" sz="9600" dirty="0"/>
            </a:br>
            <a:br>
              <a:rPr lang="ru-RU" sz="9600" dirty="0"/>
            </a:br>
            <a:r>
              <a:rPr lang="ru-RU" sz="9600" dirty="0"/>
              <a:t>Е Л Б Г У 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22425" y="1100138"/>
            <a:ext cx="7521575" cy="3579812"/>
          </a:xfrm>
        </p:spPr>
        <p:txBody>
          <a:bodyPr/>
          <a:lstStyle/>
          <a:p>
            <a:r>
              <a:rPr lang="ru-RU" dirty="0"/>
              <a:t>	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68313" y="260350"/>
            <a:ext cx="935037" cy="1008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2536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39"/>
    </mc:Choice>
    <mc:Fallback xmlns="">
      <p:transition spd="slow" advTm="20739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sz="5400" dirty="0"/>
            </a:br>
            <a:r>
              <a:rPr lang="ru-RU" sz="5400" dirty="0"/>
              <a:t> </a:t>
            </a:r>
            <a:br>
              <a:rPr lang="ru-RU" sz="5400" dirty="0"/>
            </a:br>
            <a:br>
              <a:rPr lang="ru-RU" sz="5400" dirty="0"/>
            </a:br>
            <a:br>
              <a:rPr lang="ru-RU" sz="9600" dirty="0"/>
            </a:br>
            <a:r>
              <a:rPr lang="ru-RU" sz="9600" dirty="0"/>
              <a:t>Б В Л О 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22425" y="1100138"/>
            <a:ext cx="7521575" cy="3579812"/>
          </a:xfrm>
        </p:spPr>
        <p:txBody>
          <a:bodyPr/>
          <a:lstStyle/>
          <a:p>
            <a:r>
              <a:rPr lang="ru-RU" dirty="0"/>
              <a:t>	 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68313" y="260350"/>
            <a:ext cx="935037" cy="1008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92020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52"/>
    </mc:Choice>
    <mc:Fallback xmlns="">
      <p:transition spd="slow" advTm="20252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ru-RU" sz="5400" dirty="0"/>
            </a:br>
            <a:r>
              <a:rPr lang="ru-RU" sz="5400" dirty="0"/>
              <a:t> </a:t>
            </a:r>
            <a:br>
              <a:rPr lang="ru-RU" sz="5400" dirty="0"/>
            </a:br>
            <a:br>
              <a:rPr lang="ru-RU" sz="5400" dirty="0"/>
            </a:br>
            <a:br>
              <a:rPr lang="ru-RU" sz="9600" dirty="0"/>
            </a:br>
            <a:r>
              <a:rPr lang="ru-RU" sz="9600" dirty="0"/>
              <a:t>К О Н У 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22425" y="1100138"/>
            <a:ext cx="7521575" cy="3579812"/>
          </a:xfrm>
        </p:spPr>
        <p:txBody>
          <a:bodyPr/>
          <a:lstStyle/>
          <a:p>
            <a:r>
              <a:rPr lang="ru-RU" dirty="0"/>
              <a:t>	 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68313" y="260350"/>
            <a:ext cx="935037" cy="1008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4654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35"/>
    </mc:Choice>
    <mc:Fallback xmlns="">
      <p:transition spd="slow" advTm="20735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285735"/>
            <a:ext cx="7520940" cy="548640"/>
          </a:xfrm>
        </p:spPr>
        <p:txBody>
          <a:bodyPr/>
          <a:lstStyle/>
          <a:p>
            <a:pPr algn="ctr"/>
            <a:br>
              <a:rPr lang="ru-RU" sz="5400" dirty="0"/>
            </a:br>
            <a:r>
              <a:rPr lang="ru-RU" sz="5400" dirty="0"/>
              <a:t> </a:t>
            </a:r>
            <a:br>
              <a:rPr lang="ru-RU" sz="5400" dirty="0"/>
            </a:br>
            <a:br>
              <a:rPr lang="ru-RU" sz="5400" dirty="0"/>
            </a:br>
            <a:br>
              <a:rPr lang="ru-RU" sz="5400" dirty="0"/>
            </a:br>
            <a:br>
              <a:rPr lang="ru-RU" sz="5400" dirty="0"/>
            </a:br>
            <a:r>
              <a:rPr lang="ru-RU" sz="9600" dirty="0"/>
              <a:t>Б О Р Г У А Ш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22425" y="1100138"/>
            <a:ext cx="7521575" cy="3579812"/>
          </a:xfrm>
        </p:spPr>
        <p:txBody>
          <a:bodyPr/>
          <a:lstStyle/>
          <a:p>
            <a:r>
              <a:rPr lang="ru-RU" dirty="0"/>
              <a:t>	 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68313" y="260350"/>
            <a:ext cx="935037" cy="1008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35994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237"/>
    </mc:Choice>
    <mc:Fallback xmlns="">
      <p:transition spd="slow" advTm="20237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85735"/>
            <a:ext cx="8820472" cy="548640"/>
          </a:xfrm>
        </p:spPr>
        <p:txBody>
          <a:bodyPr/>
          <a:lstStyle/>
          <a:p>
            <a:pPr algn="ctr"/>
            <a:br>
              <a:rPr lang="ru-RU" sz="5400" dirty="0"/>
            </a:br>
            <a:r>
              <a:rPr lang="ru-RU" sz="5400" dirty="0"/>
              <a:t> </a:t>
            </a:r>
            <a:br>
              <a:rPr lang="ru-RU" sz="5400" dirty="0"/>
            </a:br>
            <a:br>
              <a:rPr lang="ru-RU" sz="5400" dirty="0"/>
            </a:br>
            <a:br>
              <a:rPr lang="ru-RU" sz="5400" dirty="0"/>
            </a:br>
            <a:br>
              <a:rPr lang="ru-RU" sz="5400" dirty="0"/>
            </a:br>
            <a:br>
              <a:rPr lang="ru-RU" sz="5400" dirty="0"/>
            </a:br>
            <a:r>
              <a:rPr lang="ru-RU" sz="8800" dirty="0"/>
              <a:t>М А Л Е И Р Я Т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22425" y="1100138"/>
            <a:ext cx="7521575" cy="3579812"/>
          </a:xfrm>
        </p:spPr>
        <p:txBody>
          <a:bodyPr/>
          <a:lstStyle/>
          <a:p>
            <a:r>
              <a:rPr lang="ru-RU" dirty="0"/>
              <a:t>	 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68313" y="260350"/>
            <a:ext cx="935037" cy="1008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000" b="1" dirty="0">
                <a:solidFill>
                  <a:schemeClr val="bg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26668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730"/>
    </mc:Choice>
    <mc:Fallback xmlns="">
      <p:transition spd="slow" advTm="2073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980728"/>
            <a:ext cx="52387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488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/>
                </a:solidFill>
              </a:rPr>
              <a:t>ЗАГАДКА №1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55576" y="1052736"/>
            <a:ext cx="7520940" cy="3579849"/>
          </a:xfrm>
        </p:spPr>
        <p:txBody>
          <a:bodyPr>
            <a:normAutofit/>
          </a:bodyPr>
          <a:lstStyle/>
          <a:p>
            <a:r>
              <a:rPr lang="ru-RU" sz="4000" dirty="0"/>
              <a:t>Ползет наоборот,</a:t>
            </a:r>
          </a:p>
          <a:p>
            <a:r>
              <a:rPr lang="ru-RU" sz="4000" dirty="0"/>
              <a:t>Задом наперед,</a:t>
            </a:r>
          </a:p>
          <a:p>
            <a:r>
              <a:rPr lang="ru-RU" sz="4000" dirty="0"/>
              <a:t>Все под водой</a:t>
            </a:r>
          </a:p>
          <a:p>
            <a:r>
              <a:rPr lang="ru-RU" sz="4000" dirty="0"/>
              <a:t>Хватает клешней.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6553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679"/>
    </mc:Choice>
    <mc:Fallback xmlns="">
      <p:transition advTm="1567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/>
                </a:solidFill>
              </a:rPr>
              <a:t>ЗАГАДКА №2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Жук — жужжит, присев на ножки</a:t>
            </a:r>
          </a:p>
          <a:p>
            <a:r>
              <a:rPr lang="ru-RU" sz="4000" dirty="0"/>
              <a:t>Спинка — круглая, как ложка</a:t>
            </a:r>
          </a:p>
          <a:p>
            <a:r>
              <a:rPr lang="ru-RU" sz="4000" dirty="0"/>
              <a:t>Два крыла — в горошек</a:t>
            </a:r>
          </a:p>
          <a:p>
            <a:r>
              <a:rPr lang="ru-RU" sz="4000" dirty="0"/>
              <a:t>И летать, он — может.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3981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7"/>
    </mc:Choice>
    <mc:Fallback xmlns="">
      <p:transition spd="slow" advTm="1618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/>
                </a:solidFill>
              </a:rPr>
              <a:t>ЗАГАДКА №3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 темноте, как лампочки,</a:t>
            </a:r>
          </a:p>
          <a:p>
            <a:r>
              <a:rPr lang="ru-RU" sz="4000" dirty="0"/>
              <a:t>огоньки сверкают.</a:t>
            </a:r>
          </a:p>
          <a:p>
            <a:r>
              <a:rPr lang="ru-RU" sz="4000" dirty="0"/>
              <a:t>Что за насекомые? Как их</a:t>
            </a:r>
          </a:p>
          <a:p>
            <a:r>
              <a:rPr lang="ru-RU" sz="4000" dirty="0"/>
              <a:t>называют?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6266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55"/>
    </mc:Choice>
    <mc:Fallback xmlns="">
      <p:transition spd="slow" advTm="1515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/>
                </a:solidFill>
              </a:rPr>
              <a:t>ЗАГАДКА №4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Не птица, а летает,</a:t>
            </a:r>
          </a:p>
          <a:p>
            <a:r>
              <a:rPr lang="ru-RU" sz="4000" dirty="0"/>
              <a:t>С хоботом, а не слон,</a:t>
            </a:r>
          </a:p>
          <a:p>
            <a:r>
              <a:rPr lang="ru-RU" sz="4000" dirty="0"/>
              <a:t>Никто не приручает,</a:t>
            </a:r>
          </a:p>
          <a:p>
            <a:r>
              <a:rPr lang="ru-RU" sz="4000" dirty="0"/>
              <a:t>А на нас сама садится.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93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72"/>
    </mc:Choice>
    <mc:Fallback xmlns="">
      <p:transition spd="slow" advTm="1517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chemeClr val="accent3"/>
                </a:solidFill>
              </a:rPr>
              <a:t>ЗАГАДКА №5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Мы — лесные жители,</a:t>
            </a:r>
          </a:p>
          <a:p>
            <a:r>
              <a:rPr lang="ru-RU" sz="4000" dirty="0"/>
              <a:t>Мудрые строители.</a:t>
            </a:r>
          </a:p>
          <a:p>
            <a:r>
              <a:rPr lang="ru-RU" sz="4000" dirty="0"/>
              <a:t>Из иголок всей артелью</a:t>
            </a:r>
          </a:p>
          <a:p>
            <a:r>
              <a:rPr lang="ru-RU" sz="4000" dirty="0"/>
              <a:t>Строим дом себе под елью.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915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177"/>
    </mc:Choice>
    <mc:Fallback xmlns="">
      <p:transition spd="slow" advTm="1517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520940" cy="548640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2 тур</a:t>
            </a:r>
            <a:br>
              <a:rPr lang="ru-RU" sz="4400" dirty="0"/>
            </a:br>
            <a:r>
              <a:rPr lang="ru-RU" sz="5400" b="1" dirty="0">
                <a:solidFill>
                  <a:schemeClr val="accent3"/>
                </a:solidFill>
              </a:rPr>
              <a:t>Зашифрованный рассказ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7584" y="2708920"/>
            <a:ext cx="7520940" cy="3579849"/>
          </a:xfrm>
        </p:spPr>
        <p:txBody>
          <a:bodyPr>
            <a:normAutofit/>
          </a:bodyPr>
          <a:lstStyle/>
          <a:p>
            <a:r>
              <a:rPr lang="ru-RU" sz="2800" dirty="0"/>
              <a:t>    В предложенном тексте зашифрованы названия животных, которые необходимо найти за </a:t>
            </a:r>
            <a:r>
              <a:rPr lang="ru-RU" sz="2800" u="sng" dirty="0"/>
              <a:t>5 минут</a:t>
            </a:r>
            <a:r>
              <a:rPr lang="ru-RU" sz="2800" dirty="0"/>
              <a:t>. Можно сливать слоги, слова, буквы, но нельзя их переставлять. За каждое правильное название - 2 балла.</a:t>
            </a:r>
          </a:p>
        </p:txBody>
      </p:sp>
    </p:spTree>
    <p:extLst>
      <p:ext uri="{BB962C8B-B14F-4D97-AF65-F5344CB8AC3E}">
        <p14:creationId xmlns:p14="http://schemas.microsoft.com/office/powerpoint/2010/main" val="498225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520940" cy="3579849"/>
          </a:xfrm>
        </p:spPr>
        <p:txBody>
          <a:bodyPr>
            <a:noAutofit/>
          </a:bodyPr>
          <a:lstStyle/>
          <a:p>
            <a:r>
              <a:rPr lang="ru-RU" sz="4000" dirty="0"/>
              <a:t>   Сегодня вечером мы пьём чай. Какой папа - молодец! Купил к чаю много вкусных вещей. Ах, как сладко! Мармелад тает во рту! Кому халва нравится, кому - зефир. Сестра к чаю равнодушна. Она любит мороженое. Эскимо ты, </a:t>
            </a:r>
            <a:r>
              <a:rPr lang="ru-RU" sz="4000" dirty="0" err="1"/>
              <a:t>Лёка</a:t>
            </a:r>
            <a:r>
              <a:rPr lang="ru-RU" sz="4000" dirty="0"/>
              <a:t>, не получишь! Сегодня пей чай!</a:t>
            </a:r>
          </a:p>
          <a:p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9252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256</TotalTime>
  <Words>495</Words>
  <Application>Microsoft Office PowerPoint</Application>
  <PresentationFormat>Экран (4:3)</PresentationFormat>
  <Paragraphs>67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Franklin Gothic Book</vt:lpstr>
      <vt:lpstr>Franklin Gothic Medium</vt:lpstr>
      <vt:lpstr>Wingdings</vt:lpstr>
      <vt:lpstr>Углы</vt:lpstr>
      <vt:lpstr>Интеллектуальный турнир по зоологии  8 класс</vt:lpstr>
      <vt:lpstr>1 тур Корзина загадок  За каждый правильный ответ - 2 балла. Слайды меняются через 15 секунд.</vt:lpstr>
      <vt:lpstr>ЗАГАДКА №1</vt:lpstr>
      <vt:lpstr>ЗАГАДКА №2</vt:lpstr>
      <vt:lpstr>ЗАГАДКА №3</vt:lpstr>
      <vt:lpstr>ЗАГАДКА №4</vt:lpstr>
      <vt:lpstr>ЗАГАДКА №5</vt:lpstr>
      <vt:lpstr>2 тур Зашифрованный рассказ</vt:lpstr>
      <vt:lpstr>Презентация PowerPoint</vt:lpstr>
      <vt:lpstr>3 ТУР ЛОВКИЙ ОХОТНИК</vt:lpstr>
      <vt:lpstr>4 тУР ЗНАЕТЕ ЛИ ВЫ ЧЛЕНИСТОНОГИХ</vt:lpstr>
      <vt:lpstr>Презентация PowerPoint</vt:lpstr>
      <vt:lpstr>5 ТУР  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 6 ТУР  ТРЕТИЙ ЛИШНИЙ</vt:lpstr>
      <vt:lpstr>Презентация PowerPoint</vt:lpstr>
      <vt:lpstr>7 ТУР  ПЕРЕСТАНОВКА</vt:lpstr>
      <vt:lpstr>    Е Л Б Г У А</vt:lpstr>
      <vt:lpstr>     Б В Л О А</vt:lpstr>
      <vt:lpstr>     К О Н У Ь</vt:lpstr>
      <vt:lpstr>      Б О Р Г У А Ш</vt:lpstr>
      <vt:lpstr>       М А Л Е И Р Я Т 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Интеллектуальный турнир «В мире животных» 7 класс</dc:title>
  <dc:creator>USER</dc:creator>
  <cp:lastModifiedBy>ТЬЙОМЫЧЬ</cp:lastModifiedBy>
  <cp:revision>22</cp:revision>
  <dcterms:created xsi:type="dcterms:W3CDTF">2016-04-14T13:57:27Z</dcterms:created>
  <dcterms:modified xsi:type="dcterms:W3CDTF">2025-04-04T07:26:36Z</dcterms:modified>
</cp:coreProperties>
</file>