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2B36D0-212F-4932-AA24-3D4B4C32B9C9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B5C63A8-6CD0-4F94-BC9F-B8247784F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357166"/>
            <a:ext cx="6400598" cy="9667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/>
              <a:t>Отгадайте ребус:</a:t>
            </a:r>
            <a:endParaRPr lang="ru-RU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1142976" y="1785926"/>
            <a:ext cx="6707206" cy="1714512"/>
            <a:chOff x="1142976" y="1785926"/>
            <a:chExt cx="6707206" cy="1714512"/>
          </a:xfrm>
        </p:grpSpPr>
        <p:pic>
          <p:nvPicPr>
            <p:cNvPr id="6" name="Рисунок 5" descr="nozh_damask_enl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14612" y="2071678"/>
              <a:ext cx="2143140" cy="1214447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1142976" y="2000240"/>
              <a:ext cx="113845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i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2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Ум</a:t>
              </a:r>
              <a:endParaRPr lang="ru-RU" sz="5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786314" y="2071678"/>
              <a:ext cx="1127867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72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’</a:t>
              </a:r>
              <a:endParaRPr lang="ru-RU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0" name="Рисунок 9" descr="a5a5f8e4a825a10ddea31664b16a7b5a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3570" y="1785926"/>
              <a:ext cx="2206612" cy="1714512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1357290" y="4071942"/>
            <a:ext cx="6502923" cy="1857388"/>
            <a:chOff x="1357290" y="4071942"/>
            <a:chExt cx="6502923" cy="1857388"/>
          </a:xfrm>
        </p:grpSpPr>
        <p:pic>
          <p:nvPicPr>
            <p:cNvPr id="11" name="Рисунок 10" descr="0_cf760_a56e1714_S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57290" y="4286256"/>
              <a:ext cx="1076325" cy="1428750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2428860" y="4572008"/>
              <a:ext cx="141340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’’’’’</a:t>
              </a:r>
              <a:endParaRPr lang="ru-RU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pic>
          <p:nvPicPr>
            <p:cNvPr id="13" name="Рисунок 12" descr="a9bc96d0a845e6cba2b33a655c74b5b9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1934" y="4071942"/>
              <a:ext cx="2000264" cy="1857388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6072198" y="4572008"/>
              <a:ext cx="62780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’’</a:t>
              </a:r>
              <a:endPara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858016" y="4429132"/>
              <a:ext cx="100219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24500" cmpd="dbl">
                    <a:solidFill>
                      <a:schemeClr val="accent2">
                        <a:shade val="85000"/>
                        <a:satMod val="155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2">
                          <a:tint val="10000"/>
                          <a:satMod val="155000"/>
                        </a:schemeClr>
                      </a:gs>
                      <a:gs pos="60000">
                        <a:schemeClr val="accent2">
                          <a:tint val="30000"/>
                          <a:satMod val="155000"/>
                        </a:schemeClr>
                      </a:gs>
                      <a:gs pos="100000">
                        <a:schemeClr val="accent2">
                          <a:tint val="73000"/>
                          <a:satMod val="15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7020000" algn="tl">
                      <a:srgbClr val="000000">
                        <a:alpha val="35000"/>
                      </a:srgbClr>
                    </a:outerShdw>
                  </a:effectLst>
                </a:rPr>
                <a:t>ей</a:t>
              </a:r>
              <a:endParaRPr lang="ru-RU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Умножение дробей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57760"/>
            <a:ext cx="7239000" cy="15979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Выполнила: учитель математики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МОУ СОШ №45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</a:t>
            </a:r>
            <a:r>
              <a:rPr lang="ru-RU" dirty="0" err="1" smtClean="0"/>
              <a:t>Копейского</a:t>
            </a:r>
            <a:r>
              <a:rPr lang="ru-RU" dirty="0" smtClean="0"/>
              <a:t> городского округа     </a:t>
            </a:r>
          </a:p>
          <a:p>
            <a:pPr>
              <a:buNone/>
            </a:pPr>
            <a:r>
              <a:rPr lang="ru-RU" smtClean="0"/>
              <a:t> </a:t>
            </a:r>
            <a:r>
              <a:rPr lang="ru-RU" smtClean="0"/>
              <a:t>                     Вересова </a:t>
            </a:r>
            <a:r>
              <a:rPr lang="ru-RU" dirty="0" smtClean="0"/>
              <a:t>Е.В.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4" name="Содержимое 3" descr="gruo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3200" y="2077244"/>
            <a:ext cx="5207000" cy="3911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748684"/>
          </a:xfrm>
        </p:spPr>
        <p:txBody>
          <a:bodyPr/>
          <a:lstStyle/>
          <a:p>
            <a:pPr algn="ctr"/>
            <a:r>
              <a:rPr lang="ru-RU" dirty="0" smtClean="0"/>
              <a:t>Проверка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14356"/>
          <a:ext cx="7929618" cy="576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4809"/>
                <a:gridCol w="3964809"/>
              </a:tblGrid>
              <a:tr h="2628171">
                <a:tc>
                  <a:txBody>
                    <a:bodyPr/>
                    <a:lstStyle/>
                    <a:p>
                      <a:r>
                        <a:rPr lang="en-US" sz="3500" dirty="0" smtClean="0"/>
                        <a:t>I</a:t>
                      </a:r>
                      <a:r>
                        <a:rPr lang="en-US" sz="3500" baseline="0" dirty="0" smtClean="0"/>
                        <a:t> </a:t>
                      </a:r>
                      <a:r>
                        <a:rPr lang="ru-RU" sz="3500" baseline="0" dirty="0" smtClean="0"/>
                        <a:t>группа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500" baseline="0" dirty="0" smtClean="0"/>
                        <a:t>а) 4 1/6   б) ½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500" baseline="0" dirty="0" smtClean="0"/>
                        <a:t>в) 2         г) 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500" baseline="0" dirty="0" err="1" smtClean="0"/>
                        <a:t>д</a:t>
                      </a:r>
                      <a:r>
                        <a:rPr lang="ru-RU" sz="3500" baseline="0" dirty="0" smtClean="0"/>
                        <a:t>) 1 1/8   е) 2 2/5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500" dirty="0" smtClean="0"/>
                        <a:t>II </a:t>
                      </a:r>
                      <a:r>
                        <a:rPr lang="ru-RU" sz="3500" dirty="0" smtClean="0"/>
                        <a:t>группа</a:t>
                      </a:r>
                    </a:p>
                    <a:p>
                      <a:r>
                        <a:rPr lang="ru-RU" sz="3500" dirty="0" smtClean="0"/>
                        <a:t>а) 1/3    б) 2/3</a:t>
                      </a:r>
                    </a:p>
                    <a:p>
                      <a:r>
                        <a:rPr lang="ru-RU" sz="3500" dirty="0" smtClean="0"/>
                        <a:t>в) 4       г)  5</a:t>
                      </a:r>
                    </a:p>
                    <a:p>
                      <a:r>
                        <a:rPr lang="ru-RU" sz="3500" dirty="0" err="1" smtClean="0"/>
                        <a:t>д</a:t>
                      </a:r>
                      <a:r>
                        <a:rPr lang="ru-RU" sz="3500" dirty="0" smtClean="0"/>
                        <a:t>) 5/6    е) 1/4</a:t>
                      </a:r>
                      <a:endParaRPr lang="ru-RU" sz="3500" dirty="0"/>
                    </a:p>
                  </a:txBody>
                  <a:tcPr/>
                </a:tc>
              </a:tr>
              <a:tr h="3136381">
                <a:tc>
                  <a:txBody>
                    <a:bodyPr/>
                    <a:lstStyle/>
                    <a:p>
                      <a:r>
                        <a:rPr lang="en-US" sz="3500" dirty="0" smtClean="0"/>
                        <a:t>III </a:t>
                      </a:r>
                      <a:r>
                        <a:rPr lang="ru-RU" sz="3500" dirty="0" smtClean="0"/>
                        <a:t>группа</a:t>
                      </a:r>
                    </a:p>
                    <a:p>
                      <a:r>
                        <a:rPr lang="ru-RU" sz="3500" dirty="0" smtClean="0"/>
                        <a:t>а) 2 2/3   б) 7/12</a:t>
                      </a:r>
                    </a:p>
                    <a:p>
                      <a:r>
                        <a:rPr lang="ru-RU" sz="3500" dirty="0" smtClean="0"/>
                        <a:t>в) 6          г) 2 ½</a:t>
                      </a:r>
                    </a:p>
                    <a:p>
                      <a:r>
                        <a:rPr lang="ru-RU" sz="3500" dirty="0" err="1" smtClean="0"/>
                        <a:t>д</a:t>
                      </a:r>
                      <a:r>
                        <a:rPr lang="ru-RU" sz="3500" dirty="0" smtClean="0"/>
                        <a:t>) 2/5      е) 5</a:t>
                      </a:r>
                      <a:endParaRPr lang="ru-RU" sz="3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500" dirty="0" smtClean="0"/>
                        <a:t>IV</a:t>
                      </a:r>
                      <a:r>
                        <a:rPr lang="ru-RU" sz="3500" dirty="0" smtClean="0"/>
                        <a:t> группа</a:t>
                      </a:r>
                    </a:p>
                    <a:p>
                      <a:r>
                        <a:rPr lang="ru-RU" sz="3500" dirty="0" smtClean="0"/>
                        <a:t>а) 1 2/5   б) 1 ½</a:t>
                      </a:r>
                    </a:p>
                    <a:p>
                      <a:r>
                        <a:rPr lang="ru-RU" sz="3500" dirty="0" smtClean="0"/>
                        <a:t>в) 6          г) 4 1/5</a:t>
                      </a:r>
                    </a:p>
                    <a:p>
                      <a:r>
                        <a:rPr lang="ru-RU" sz="3500" dirty="0" err="1" smtClean="0"/>
                        <a:t>д</a:t>
                      </a:r>
                      <a:r>
                        <a:rPr lang="ru-RU" sz="3500" dirty="0" smtClean="0"/>
                        <a:t>) 1          е) 3</a:t>
                      </a:r>
                    </a:p>
                    <a:p>
                      <a:r>
                        <a:rPr lang="ru-RU" sz="3500" dirty="0" smtClean="0"/>
                        <a:t> </a:t>
                      </a:r>
                      <a:endParaRPr lang="ru-RU" sz="35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/>
              <a:t>Найти площадь комнаты</a:t>
            </a:r>
            <a:endParaRPr lang="ru-RU" dirty="0"/>
          </a:p>
        </p:txBody>
      </p:sp>
      <p:pic>
        <p:nvPicPr>
          <p:cNvPr id="4" name="Содержимое 3" descr="Plan-komnaty-dlja-devochki-s-rasstanovkoj-mebel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1071546"/>
            <a:ext cx="7929617" cy="578645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/>
              <a:t>Правило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Произведение обыкновенных дробей – это дробь, числитель которой равен произведению числителей, а знаменатель – произведению знаменателей данных дробей:</a:t>
            </a:r>
          </a:p>
          <a:p>
            <a:pPr algn="ctr"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4071942"/>
            <a:ext cx="5715040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err="1" smtClean="0"/>
              <a:t>физминутка</a:t>
            </a:r>
            <a:endParaRPr lang="ru-RU" dirty="0"/>
          </a:p>
        </p:txBody>
      </p:sp>
      <p:pic>
        <p:nvPicPr>
          <p:cNvPr id="4" name="Содержимое 3" descr="EWK7Dro7ve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0010" y="1609725"/>
            <a:ext cx="6073380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Самостоятельная работа</a:t>
            </a:r>
            <a:endParaRPr lang="ru-RU" dirty="0"/>
          </a:p>
        </p:txBody>
      </p:sp>
      <p:pic>
        <p:nvPicPr>
          <p:cNvPr id="4" name="Содержимое 3" descr="смайлик-думае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571612"/>
            <a:ext cx="5857916" cy="442915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4or3vF-OO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5827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14290"/>
            <a:ext cx="6524620" cy="714380"/>
          </a:xfrm>
        </p:spPr>
        <p:txBody>
          <a:bodyPr/>
          <a:lstStyle/>
          <a:p>
            <a:pPr algn="ctr"/>
            <a:r>
              <a:rPr lang="ru-RU" dirty="0" smtClean="0"/>
              <a:t>Домашняя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2786058"/>
            <a:ext cx="4524356" cy="12480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№№ 451, 452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502</TotalTime>
  <Words>155</Words>
  <Application>Microsoft Office PowerPoint</Application>
  <PresentationFormat>Экран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Отгадайте ребус:</vt:lpstr>
      <vt:lpstr>Умножение дробей</vt:lpstr>
      <vt:lpstr>Работа в группах</vt:lpstr>
      <vt:lpstr>Проверка</vt:lpstr>
      <vt:lpstr>Найти площадь комнаты</vt:lpstr>
      <vt:lpstr>Правило</vt:lpstr>
      <vt:lpstr>физминутка</vt:lpstr>
      <vt:lpstr>Самостоятельная работа</vt:lpstr>
      <vt:lpstr>Домашняя работа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отгадайте ребус:</dc:title>
  <dc:creator>Анна</dc:creator>
  <cp:lastModifiedBy>Анна</cp:lastModifiedBy>
  <cp:revision>47</cp:revision>
  <dcterms:created xsi:type="dcterms:W3CDTF">2016-02-22T07:17:52Z</dcterms:created>
  <dcterms:modified xsi:type="dcterms:W3CDTF">2016-02-22T16:14:06Z</dcterms:modified>
</cp:coreProperties>
</file>