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4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02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40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1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35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286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74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63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1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76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840DC-4398-42A0-B991-BD49EC75AA5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6E7F3-B95C-4A28-A6F2-27439960D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8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81" cy="685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032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2" name="Picture 8" descr="Мясорубка. Векторный рисунок Иллюстрация вектора - иллюстрации  насчитывающей мясник, котлеты: 1734067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614" y="2852303"/>
            <a:ext cx="2860909" cy="287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Загадки про чемодан (5 штук) ⚡ Кукурузо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7937"/>
            <a:ext cx="12183836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9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4653"/>
          </a:xfrm>
        </p:spPr>
      </p:pic>
    </p:spTree>
    <p:extLst>
      <p:ext uri="{BB962C8B-B14F-4D97-AF65-F5344CB8AC3E}">
        <p14:creationId xmlns:p14="http://schemas.microsoft.com/office/powerpoint/2010/main" val="225112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7952" cy="6858000"/>
          </a:xfrm>
        </p:spPr>
      </p:pic>
    </p:spTree>
    <p:extLst>
      <p:ext uri="{BB962C8B-B14F-4D97-AF65-F5344CB8AC3E}">
        <p14:creationId xmlns:p14="http://schemas.microsoft.com/office/powerpoint/2010/main" val="3412546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7954" cy="6858001"/>
          </a:xfrm>
        </p:spPr>
      </p:pic>
    </p:spTree>
    <p:extLst>
      <p:ext uri="{BB962C8B-B14F-4D97-AF65-F5344CB8AC3E}">
        <p14:creationId xmlns:p14="http://schemas.microsoft.com/office/powerpoint/2010/main" val="3059914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7954" cy="6858001"/>
          </a:xfrm>
        </p:spPr>
      </p:pic>
    </p:spTree>
    <p:extLst>
      <p:ext uri="{BB962C8B-B14F-4D97-AF65-F5344CB8AC3E}">
        <p14:creationId xmlns:p14="http://schemas.microsoft.com/office/powerpoint/2010/main" val="3774103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7955" cy="6858001"/>
          </a:xfrm>
        </p:spPr>
      </p:pic>
    </p:spTree>
    <p:extLst>
      <p:ext uri="{BB962C8B-B14F-4D97-AF65-F5344CB8AC3E}">
        <p14:creationId xmlns:p14="http://schemas.microsoft.com/office/powerpoint/2010/main" val="4268067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4653"/>
          </a:xfrm>
        </p:spPr>
      </p:pic>
    </p:spTree>
    <p:extLst>
      <p:ext uri="{BB962C8B-B14F-4D97-AF65-F5344CB8AC3E}">
        <p14:creationId xmlns:p14="http://schemas.microsoft.com/office/powerpoint/2010/main" val="2515824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7955" cy="6858001"/>
          </a:xfrm>
        </p:spPr>
      </p:pic>
    </p:spTree>
    <p:extLst>
      <p:ext uri="{BB962C8B-B14F-4D97-AF65-F5344CB8AC3E}">
        <p14:creationId xmlns:p14="http://schemas.microsoft.com/office/powerpoint/2010/main" val="2170209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953" cy="6858000"/>
          </a:xfrm>
        </p:spPr>
      </p:pic>
    </p:spTree>
    <p:extLst>
      <p:ext uri="{BB962C8B-B14F-4D97-AF65-F5344CB8AC3E}">
        <p14:creationId xmlns:p14="http://schemas.microsoft.com/office/powerpoint/2010/main" val="22781604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Козявка</dc:creator>
  <cp:lastModifiedBy>Козявка</cp:lastModifiedBy>
  <cp:revision>5</cp:revision>
  <dcterms:created xsi:type="dcterms:W3CDTF">2023-10-28T15:55:59Z</dcterms:created>
  <dcterms:modified xsi:type="dcterms:W3CDTF">2023-10-29T05:17:50Z</dcterms:modified>
</cp:coreProperties>
</file>