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4" r:id="rId4"/>
    <p:sldId id="265" r:id="rId5"/>
    <p:sldId id="260" r:id="rId6"/>
    <p:sldId id="258" r:id="rId7"/>
    <p:sldId id="256" r:id="rId8"/>
    <p:sldId id="261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3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75810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910" y="0"/>
            <a:ext cx="9151971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4982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4581128"/>
            <a:ext cx="2448272" cy="2090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98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9571" y="4077072"/>
            <a:ext cx="3482726" cy="2402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63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709934"/>
            <a:ext cx="1809803" cy="226446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700808"/>
            <a:ext cx="1674171" cy="22132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509212"/>
            <a:ext cx="1944216" cy="257024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784396"/>
            <a:ext cx="1831225" cy="242087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7944" y="3994055"/>
            <a:ext cx="2088272" cy="248603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6621" y="3937991"/>
            <a:ext cx="2088272" cy="248603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157060"/>
            <a:ext cx="2088272" cy="248603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091" y="4243118"/>
            <a:ext cx="1831225" cy="242087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6216" y="548680"/>
            <a:ext cx="1944216" cy="257024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23896"/>
            <a:ext cx="2088272" cy="2486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70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4544"/>
            <a:ext cx="9036496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85477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8438710" cy="6336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130299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" y="332656"/>
            <a:ext cx="9086850" cy="62646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317313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49256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3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Admin</cp:lastModifiedBy>
  <cp:revision>12</cp:revision>
  <dcterms:modified xsi:type="dcterms:W3CDTF">2019-03-13T11:29:24Z</dcterms:modified>
</cp:coreProperties>
</file>