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7" r:id="rId6"/>
    <p:sldId id="260" r:id="rId7"/>
    <p:sldId id="262" r:id="rId8"/>
    <p:sldId id="261" r:id="rId9"/>
    <p:sldId id="263" r:id="rId10"/>
    <p:sldId id="264" r:id="rId11"/>
    <p:sldId id="278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9" r:id="rId25"/>
    <p:sldId id="28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F7FC8A-637A-476A-9CFA-E0A331FDC0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1E0EE26-A007-4A12-8552-183FA764FB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540C07-5A03-450F-8225-E8D65BF37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94CE-5305-48D9-9ABC-227F11C74AEF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B40FDD-0AA1-41F9-BD4F-151E4412A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AAB7C5-023A-4B04-8DB0-B71F6CDB7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E656-AB1B-4337-AE03-820A2D843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6568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BBB8D-A65F-4B26-86B5-8C9528A51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21BFC64-B214-42C1-BCEE-002FDC201F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4E0588-69B3-4243-BEFC-316751C21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94CE-5305-48D9-9ABC-227F11C74AEF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646B3D-103B-496C-BE50-8A40623B9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2AE2DF-7807-4CB8-84A2-E2F07AB03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E656-AB1B-4337-AE03-820A2D843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9812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3ACCB39-778A-4BEF-993F-2DB519DFB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373D03-600E-4322-BA18-6DA084EDFF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1677EF-BC2E-487E-96D0-AAA7AF640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94CE-5305-48D9-9ABC-227F11C74AEF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12F8A4-84FB-4317-B4CE-534F754F8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AD0F75-2FF8-4F5A-A0F5-AEACD1DF2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E656-AB1B-4337-AE03-820A2D843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3641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AD6F7F-E6F1-4F30-98A0-8F3C67944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55D331-7292-4095-A389-1DDA4F0A9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1C4BDA-04BB-449E-BAAC-11ABEF09B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94CE-5305-48D9-9ABC-227F11C74AEF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4BF3E8-3AC3-46F0-80B4-FDC407E2F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A39705-F525-49CE-AB23-BEC3B0C73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E656-AB1B-4337-AE03-820A2D843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1898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B03BAE-27D1-415F-8E15-059008E28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317439-6874-44D0-AE3E-73DA6EBA84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82217A-F016-47B5-B0CC-50D0BD4EC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94CE-5305-48D9-9ABC-227F11C74AEF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060B3D-24B0-4617-AF43-45A6CE69F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B95081-A9F1-444F-A37F-8FC67480E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E656-AB1B-4337-AE03-820A2D843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587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0DB2A3-B9A9-40E0-888F-09291A935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9A7443-1472-4352-B269-9ED61BA6AC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F8AC872-1206-433C-A73C-51BCE6686F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9E028A7-84D7-48ED-9EC6-AC5F8EA9A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94CE-5305-48D9-9ABC-227F11C74AEF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D7ECDEC-AC37-41AB-B2F4-49F57CC4C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A21372-344E-4746-99FF-E912B90D9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E656-AB1B-4337-AE03-820A2D843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4973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D74DE4-18FA-407A-8E43-649A76375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1C97A9-07FD-4030-85BA-67DA4EF990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6F1CDD-BE13-4ED6-BF24-D300F9C590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B295D20-1104-4F1F-961A-E86A38BA82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4EE9C06-7F1B-4731-BE76-C4EFCDE7C9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1980E6B-7B3D-448C-B520-248836A0E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94CE-5305-48D9-9ABC-227F11C74AEF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F127ADA-C63C-48F3-A99A-856550986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90D052-38F7-48BF-BCEE-3EA89074C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E656-AB1B-4337-AE03-820A2D843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3217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1EDD81-41C0-4E2A-B032-051A3CF13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193D647-3FBD-4CA5-BB5E-855F79E10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94CE-5305-48D9-9ABC-227F11C74AEF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C098F57-874E-4942-BC8A-159B1130D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23AC0E6-1D53-40F6-AA5E-06981CA25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E656-AB1B-4337-AE03-820A2D843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6018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AA61229-4CE0-460A-9FEA-C0A4C4B9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94CE-5305-48D9-9ABC-227F11C74AEF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28514C4-F1BC-4429-9FEB-045B1A1F1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3F9388-EE25-4E97-B463-C1D76BDFD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E656-AB1B-4337-AE03-820A2D843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7072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68672A-E648-45F4-B2B3-4E132FEAF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70603A-A99E-460C-8E77-28FF4BF11B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9C6A797-6CEE-4A8A-8772-48DE74807C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DA6DE9D-6EE1-4A53-9DC1-E02570788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94CE-5305-48D9-9ABC-227F11C74AEF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38557A-4343-4FE1-BB10-D19FE537F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CE85508-9EBC-40B0-8636-85DB8CC02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E656-AB1B-4337-AE03-820A2D843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9131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DBCB56-F159-447E-B519-B4ACCB811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ED08E73-6EB7-49C5-B50F-5FCCD221DA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75542A-EF92-47C8-B1D8-7785C5EC53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3D4415-46F9-4B18-A274-B4D3103BC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94CE-5305-48D9-9ABC-227F11C74AEF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C264FDD-B741-464B-A329-C86722CC7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68299E-1396-4AF5-A040-59D0FC350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9E656-AB1B-4337-AE03-820A2D843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9969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BFFE97-9C22-42E5-93A6-C08326FD1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010D06E-E037-4166-9395-FDEADD6F22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68ED3E-18AF-48D3-AC2C-28526AEB08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A94CE-5305-48D9-9ABC-227F11C74AEF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8A2D65-9CB2-45AD-95F7-88BF99D604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A30B64-B5D2-443E-B7C2-77A84C1A5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9E656-AB1B-4337-AE03-820A2D843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736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CE392A-E4EB-45B2-968F-B06B7B2EF6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CA10E8-EF4E-4388-87ED-CD750496BB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C9973CB-4383-4F8E-85A8-9EC1C8F17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7943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0F6894-5A1C-45E7-805D-88F0C8B1A9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5775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21AD5A-3A32-4A24-8967-06AACEFD8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6836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20114A4-F3E8-45F2-9CBA-129C2618B0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578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BD4200-A3D2-450B-8A2F-C32C67EDB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0023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3A696A-C821-4288-95EB-4B8CE20007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4309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цветок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020344F3-AF00-4C84-865B-3BF20A84F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333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A9F99D-A7D2-4DDB-8C84-19C8099802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129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80AFA8-5CA6-4038-AF92-D4F547BC3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9388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A14053-1FAD-402F-91E3-59253107B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7163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42FC4E9-8EC2-4996-B656-F2235436D3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626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343FA56E-A623-4A59-BC81-9FD8BB95B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4519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EAA9A4-92B0-4F89-856E-C369788A8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246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88C77C-D8BA-472D-8D19-C990597BAC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052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11933EB-8ED4-4E6C-A199-39AF9A6A5E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1199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1AB70A3-F1BC-4FF8-9CD3-5F48073FC4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9969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птица, черный&#10;&#10;Автоматически созданное описание">
            <a:extLst>
              <a:ext uri="{FF2B5EF4-FFF2-40B4-BE49-F238E27FC236}">
                <a16:creationId xmlns:a16="http://schemas.microsoft.com/office/drawing/2014/main" id="{C0393715-C115-4C9C-A392-782B5F0C8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211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растение, цветок&#10;&#10;Автоматически созданное описание">
            <a:extLst>
              <a:ext uri="{FF2B5EF4-FFF2-40B4-BE49-F238E27FC236}">
                <a16:creationId xmlns:a16="http://schemas.microsoft.com/office/drawing/2014/main" id="{A000189F-9970-431A-A145-193A7A9EE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8342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B17CD7-CA63-4697-B7EF-B127388ED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3608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, цветок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6A3A9711-62DC-4A15-B06D-11953D5D0C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939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3DF974-0533-46BA-A176-3C2429777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6702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цветок, растение, фрукт&#10;&#10;Автоматически созданное описание">
            <a:extLst>
              <a:ext uri="{FF2B5EF4-FFF2-40B4-BE49-F238E27FC236}">
                <a16:creationId xmlns:a16="http://schemas.microsoft.com/office/drawing/2014/main" id="{2FA520BE-4B04-4B1E-A677-75CF8BC63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1809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CBF78A-2BA7-4549-B337-5F572F4F19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9490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1516FB-2B36-4607-BAD8-798EEE88CA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219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49AE77-F46E-4CF7-902E-C5A1219DAE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9171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E2B213-71DD-4F9C-8323-5AA5D343F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60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DE4499-945F-41BC-9610-A1EB6AF577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3576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AEC2E2-DF70-4D88-BAC3-8BC80F7F22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2746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7B7D4C-0544-4B35-9031-40602B4890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85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426EB8-7F02-4670-A655-F8800DC23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5313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75C52ED-2E3B-46D5-8FDA-43DEDB463F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7075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фрукт, виноград, вишня&#10;&#10;Автоматически созданное описание">
            <a:extLst>
              <a:ext uri="{FF2B5EF4-FFF2-40B4-BE49-F238E27FC236}">
                <a16:creationId xmlns:a16="http://schemas.microsoft.com/office/drawing/2014/main" id="{7DAF1590-0DE2-46A3-8B1A-7C75677F28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929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7E00948-7D91-46AC-9C9C-03BD5B97A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3356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растение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4BCC979D-7981-48EA-98E6-E5D0B8DF5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2184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Широкоэкранный</PresentationFormat>
  <Paragraphs>0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Зборацкая</dc:creator>
  <cp:lastModifiedBy>Марина Зборацкая</cp:lastModifiedBy>
  <cp:revision>5</cp:revision>
  <dcterms:created xsi:type="dcterms:W3CDTF">2022-03-14T14:18:26Z</dcterms:created>
  <dcterms:modified xsi:type="dcterms:W3CDTF">2022-03-14T14:53:42Z</dcterms:modified>
</cp:coreProperties>
</file>