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Рисунок 30" descr="лоролпдгр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7" name="Выгнутая вправо стрелка 26"/>
          <p:cNvSpPr/>
          <p:nvPr/>
        </p:nvSpPr>
        <p:spPr>
          <a:xfrm rot="17370417">
            <a:off x="4769076" y="2086754"/>
            <a:ext cx="803287" cy="2484578"/>
          </a:xfrm>
          <a:prstGeom prst="curvedLef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4" name="Выгнутая вправо стрелка 23"/>
          <p:cNvSpPr/>
          <p:nvPr/>
        </p:nvSpPr>
        <p:spPr>
          <a:xfrm rot="16535720" flipV="1">
            <a:off x="3957053" y="2108616"/>
            <a:ext cx="894836" cy="5508595"/>
          </a:xfrm>
          <a:prstGeom prst="curvedLef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5-конечная звезда 2"/>
          <p:cNvSpPr/>
          <p:nvPr/>
        </p:nvSpPr>
        <p:spPr>
          <a:xfrm>
            <a:off x="0" y="4221088"/>
            <a:ext cx="2808312" cy="2448272"/>
          </a:xfrm>
          <a:prstGeom prst="star5">
            <a:avLst/>
          </a:prstGeom>
          <a:solidFill>
            <a:srgbClr val="00B0F0"/>
          </a:solidFill>
          <a:ln w="76200">
            <a:solidFill>
              <a:schemeClr val="tx1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5-конечная звезда 3"/>
          <p:cNvSpPr/>
          <p:nvPr/>
        </p:nvSpPr>
        <p:spPr>
          <a:xfrm>
            <a:off x="2915816" y="5733256"/>
            <a:ext cx="1152128" cy="936104"/>
          </a:xfrm>
          <a:prstGeom prst="star5">
            <a:avLst/>
          </a:prstGeom>
          <a:ln w="76200"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5-конечная звезда 5"/>
          <p:cNvSpPr/>
          <p:nvPr/>
        </p:nvSpPr>
        <p:spPr>
          <a:xfrm>
            <a:off x="4788024" y="5445224"/>
            <a:ext cx="1224136" cy="1008112"/>
          </a:xfrm>
          <a:prstGeom prst="star5">
            <a:avLst/>
          </a:prstGeom>
          <a:ln w="76200"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5-конечная звезда 6"/>
          <p:cNvSpPr/>
          <p:nvPr/>
        </p:nvSpPr>
        <p:spPr>
          <a:xfrm>
            <a:off x="6300192" y="4077072"/>
            <a:ext cx="2664296" cy="2564904"/>
          </a:xfrm>
          <a:prstGeom prst="star5">
            <a:avLst/>
          </a:prstGeom>
          <a:solidFill>
            <a:srgbClr val="FF0000"/>
          </a:solidFill>
          <a:ln w="76200">
            <a:solidFill>
              <a:schemeClr val="tx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5-конечная звезда 13"/>
          <p:cNvSpPr/>
          <p:nvPr/>
        </p:nvSpPr>
        <p:spPr>
          <a:xfrm>
            <a:off x="5292080" y="3861048"/>
            <a:ext cx="1080120" cy="864096"/>
          </a:xfrm>
          <a:prstGeom prst="star5">
            <a:avLst/>
          </a:prstGeom>
          <a:ln w="76200"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5-конечная звезда 14"/>
          <p:cNvSpPr/>
          <p:nvPr/>
        </p:nvSpPr>
        <p:spPr>
          <a:xfrm>
            <a:off x="2627784" y="2204864"/>
            <a:ext cx="2520280" cy="2232248"/>
          </a:xfrm>
          <a:prstGeom prst="star5">
            <a:avLst/>
          </a:prstGeom>
          <a:solidFill>
            <a:srgbClr val="00B050"/>
          </a:solidFill>
          <a:ln w="76200">
            <a:solidFill>
              <a:schemeClr val="tx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5-конечная звезда 15"/>
          <p:cNvSpPr/>
          <p:nvPr/>
        </p:nvSpPr>
        <p:spPr>
          <a:xfrm>
            <a:off x="971600" y="2852936"/>
            <a:ext cx="1296144" cy="1080120"/>
          </a:xfrm>
          <a:prstGeom prst="star5">
            <a:avLst/>
          </a:prstGeom>
          <a:ln w="76200"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5-конечная звезда 16"/>
          <p:cNvSpPr/>
          <p:nvPr/>
        </p:nvSpPr>
        <p:spPr>
          <a:xfrm>
            <a:off x="179512" y="260648"/>
            <a:ext cx="2520280" cy="2376264"/>
          </a:xfrm>
          <a:prstGeom prst="star5">
            <a:avLst/>
          </a:prstGeom>
          <a:solidFill>
            <a:schemeClr val="accent6">
              <a:lumMod val="75000"/>
            </a:schemeClr>
          </a:solidFill>
          <a:ln w="76200"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5-конечная звезда 18"/>
          <p:cNvSpPr/>
          <p:nvPr/>
        </p:nvSpPr>
        <p:spPr>
          <a:xfrm>
            <a:off x="3059832" y="260648"/>
            <a:ext cx="1368152" cy="1080120"/>
          </a:xfrm>
          <a:prstGeom prst="star5">
            <a:avLst/>
          </a:prstGeom>
          <a:ln w="76200">
            <a:solidFill>
              <a:srgbClr val="7030A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5-конечная звезда 19"/>
          <p:cNvSpPr/>
          <p:nvPr/>
        </p:nvSpPr>
        <p:spPr>
          <a:xfrm>
            <a:off x="4572000" y="476672"/>
            <a:ext cx="3024336" cy="2448272"/>
          </a:xfrm>
          <a:prstGeom prst="star5">
            <a:avLst/>
          </a:prstGeom>
          <a:ln w="76200"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Рисунок 17" descr="post_5d6c1a3a540d7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814906" y="5157192"/>
            <a:ext cx="1164805" cy="990451"/>
          </a:xfrm>
          <a:prstGeom prst="rect">
            <a:avLst/>
          </a:prstGeom>
        </p:spPr>
      </p:pic>
      <p:pic>
        <p:nvPicPr>
          <p:cNvPr id="21" name="Рисунок 20" descr="v1-300x21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92280" y="5085184"/>
            <a:ext cx="1028685" cy="864096"/>
          </a:xfrm>
          <a:prstGeom prst="rect">
            <a:avLst/>
          </a:prstGeom>
        </p:spPr>
      </p:pic>
      <p:pic>
        <p:nvPicPr>
          <p:cNvPr id="25" name="Рисунок 24" descr="i (5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75856" y="3068960"/>
            <a:ext cx="1152128" cy="887905"/>
          </a:xfrm>
          <a:prstGeom prst="rect">
            <a:avLst/>
          </a:prstGeom>
        </p:spPr>
      </p:pic>
      <p:pic>
        <p:nvPicPr>
          <p:cNvPr id="28" name="Рисунок 27" descr="1439219865i7ff_h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827584" y="1196752"/>
            <a:ext cx="1152128" cy="864096"/>
          </a:xfrm>
          <a:prstGeom prst="rect">
            <a:avLst/>
          </a:prstGeom>
        </p:spPr>
      </p:pic>
      <p:pic>
        <p:nvPicPr>
          <p:cNvPr id="29" name="Рисунок 28" descr="Финский солдат проходит мимо советских грузовых машин разгромленной колонны советских войск, январь 1940 года.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436096" y="1412776"/>
            <a:ext cx="1251392" cy="97977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БИТВА ПОД МОСКВОЙ\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403648" y="764704"/>
            <a:ext cx="662473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cs typeface="DilleniaUPC" pitchFamily="18" charset="-34"/>
              </a:rPr>
              <a:t>Дидактическая игра </a:t>
            </a:r>
          </a:p>
          <a:p>
            <a:pPr algn="ctr"/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cs typeface="DilleniaUPC" pitchFamily="18" charset="-34"/>
              </a:rPr>
              <a:t>«Переправа»</a:t>
            </a:r>
          </a:p>
          <a:p>
            <a:pPr algn="ctr"/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cs typeface="DilleniaUPC" pitchFamily="18" charset="-34"/>
              </a:rPr>
              <a:t>Для детей старшего дошкольного возраста 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  <a:cs typeface="DilleniaUPC" pitchFamily="18" charset="-34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5-конечная звезда 3"/>
          <p:cNvSpPr/>
          <p:nvPr/>
        </p:nvSpPr>
        <p:spPr>
          <a:xfrm>
            <a:off x="323528" y="1821477"/>
            <a:ext cx="2160240" cy="1728192"/>
          </a:xfrm>
          <a:prstGeom prst="star5">
            <a:avLst/>
          </a:prstGeom>
          <a:solidFill>
            <a:srgbClr val="00B0F0"/>
          </a:solidFill>
          <a:ln w="76200">
            <a:solidFill>
              <a:schemeClr val="tx1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5-конечная звезда 4"/>
          <p:cNvSpPr/>
          <p:nvPr/>
        </p:nvSpPr>
        <p:spPr>
          <a:xfrm>
            <a:off x="395536" y="3501008"/>
            <a:ext cx="2088232" cy="1656184"/>
          </a:xfrm>
          <a:prstGeom prst="star5">
            <a:avLst/>
          </a:prstGeom>
          <a:solidFill>
            <a:srgbClr val="FF0000"/>
          </a:solidFill>
          <a:ln w="76200">
            <a:solidFill>
              <a:schemeClr val="tx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5-конечная звезда 5"/>
          <p:cNvSpPr/>
          <p:nvPr/>
        </p:nvSpPr>
        <p:spPr>
          <a:xfrm>
            <a:off x="395536" y="5085184"/>
            <a:ext cx="2016224" cy="1772816"/>
          </a:xfrm>
          <a:prstGeom prst="star5">
            <a:avLst/>
          </a:prstGeom>
          <a:solidFill>
            <a:srgbClr val="00B050"/>
          </a:solidFill>
          <a:ln w="76200">
            <a:solidFill>
              <a:schemeClr val="tx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5-конечная звезда 6"/>
          <p:cNvSpPr/>
          <p:nvPr/>
        </p:nvSpPr>
        <p:spPr>
          <a:xfrm>
            <a:off x="4860032" y="1844824"/>
            <a:ext cx="2088232" cy="1728192"/>
          </a:xfrm>
          <a:prstGeom prst="star5">
            <a:avLst/>
          </a:prstGeom>
          <a:solidFill>
            <a:schemeClr val="accent6">
              <a:lumMod val="75000"/>
            </a:schemeClr>
          </a:solidFill>
          <a:ln w="76200"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5-конечная звезда 7"/>
          <p:cNvSpPr/>
          <p:nvPr/>
        </p:nvSpPr>
        <p:spPr>
          <a:xfrm>
            <a:off x="4860032" y="4221088"/>
            <a:ext cx="2160240" cy="2016224"/>
          </a:xfrm>
          <a:prstGeom prst="star5">
            <a:avLst/>
          </a:prstGeom>
          <a:ln w="76200">
            <a:solidFill>
              <a:schemeClr val="tx1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971600" y="169277"/>
            <a:ext cx="7416824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B2A1A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B2A1A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Переправа»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B2A1A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Условия игры: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B2A1A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необходимо переправить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грузовые машины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B2A1A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 продовольствием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3B2A1A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B2A1A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фронт.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B2A1A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Количество участников: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B2A1A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 2 до 4 детей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2411760" y="2590746"/>
            <a:ext cx="1196634" cy="89255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B2A1A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rgbClr val="3B2A1A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B2A1A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Старт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2123728" y="4530607"/>
            <a:ext cx="2370649" cy="67710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B2A1A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Возврат на старт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2411760" y="5975122"/>
            <a:ext cx="2498697" cy="67710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B2A1A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Возврат на один ход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6983760" y="2708920"/>
            <a:ext cx="2160240" cy="70788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B2A1A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Пропуск хода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7308304" y="5445224"/>
            <a:ext cx="1188146" cy="40011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B2A1A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B2A1A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Финиш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post_5d6c1a3a540d7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948271" y="2426875"/>
            <a:ext cx="910753" cy="774427"/>
          </a:xfrm>
          <a:prstGeom prst="rect">
            <a:avLst/>
          </a:prstGeom>
        </p:spPr>
      </p:pic>
      <p:pic>
        <p:nvPicPr>
          <p:cNvPr id="16" name="Рисунок 15" descr="v1-300x2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4149080"/>
            <a:ext cx="771514" cy="648072"/>
          </a:xfrm>
          <a:prstGeom prst="rect">
            <a:avLst/>
          </a:prstGeom>
        </p:spPr>
      </p:pic>
      <p:pic>
        <p:nvPicPr>
          <p:cNvPr id="17" name="Рисунок 16" descr="i (5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1600" y="5733256"/>
            <a:ext cx="871820" cy="671881"/>
          </a:xfrm>
          <a:prstGeom prst="rect">
            <a:avLst/>
          </a:prstGeom>
        </p:spPr>
      </p:pic>
      <p:pic>
        <p:nvPicPr>
          <p:cNvPr id="18" name="Рисунок 17" descr="1439219865i7ff_h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5508104" y="2492896"/>
            <a:ext cx="846814" cy="756084"/>
          </a:xfrm>
          <a:prstGeom prst="rect">
            <a:avLst/>
          </a:prstGeom>
        </p:spPr>
      </p:pic>
      <p:pic>
        <p:nvPicPr>
          <p:cNvPr id="20" name="Рисунок 19" descr="Финский солдат проходит мимо советских грузовых машин разгромленной колонны советских войск, январь 1940 года.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08104" y="5013176"/>
            <a:ext cx="936104" cy="66370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63</Words>
  <Application>Microsoft Office PowerPoint</Application>
  <PresentationFormat>Экран (4:3)</PresentationFormat>
  <Paragraphs>26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10" baseType="lpstr">
      <vt:lpstr>Arial</vt:lpstr>
      <vt:lpstr>Calibri</vt:lpstr>
      <vt:lpstr>DilleniaUPC</vt:lpstr>
      <vt:lpstr>Impact</vt:lpstr>
      <vt:lpstr>Times New Roman</vt:lpstr>
      <vt:lpstr>Verdana</vt:lpstr>
      <vt:lpstr>Тема Office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Татьяна</cp:lastModifiedBy>
  <cp:revision>8</cp:revision>
  <dcterms:created xsi:type="dcterms:W3CDTF">2020-08-24T10:51:30Z</dcterms:created>
  <dcterms:modified xsi:type="dcterms:W3CDTF">2021-04-11T09:47:38Z</dcterms:modified>
</cp:coreProperties>
</file>